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0" r:id="rId4"/>
    <p:sldMasterId id="2147483721" r:id="rId5"/>
    <p:sldMasterId id="2147483722" r:id="rId6"/>
    <p:sldMasterId id="2147483723" r:id="rId7"/>
    <p:sldMasterId id="214748372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5143500" cx="9144000"/>
  <p:notesSz cx="6858000" cy="9144000"/>
  <p:embeddedFontLst>
    <p:embeddedFont>
      <p:font typeface="Arial Narrow"/>
      <p:regular r:id="rId29"/>
      <p:bold r:id="rId30"/>
      <p:italic r:id="rId31"/>
      <p:boldItalic r:id="rId32"/>
    </p:embeddedFont>
    <p:embeddedFont>
      <p:font typeface="Arial Black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ArialNarrow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ArialNarrow-italic.fntdata"/><Relationship Id="rId30" Type="http://schemas.openxmlformats.org/officeDocument/2006/relationships/font" Target="fonts/ArialNarrow-bold.fntdata"/><Relationship Id="rId11" Type="http://schemas.openxmlformats.org/officeDocument/2006/relationships/slide" Target="slides/slide2.xml"/><Relationship Id="rId33" Type="http://schemas.openxmlformats.org/officeDocument/2006/relationships/font" Target="fonts/ArialBlack-regular.fntdata"/><Relationship Id="rId10" Type="http://schemas.openxmlformats.org/officeDocument/2006/relationships/slide" Target="slides/slide1.xml"/><Relationship Id="rId32" Type="http://schemas.openxmlformats.org/officeDocument/2006/relationships/font" Target="fonts/ArialNarrow-bold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1b15c3ba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3a1b15c3ba_2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1b15c3ba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3a1b15c3ba_0_4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a1b15c3ba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3a1b15c3ba_0_4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a1b15c3ba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3a1b15c3ba_0_4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a1b15c3b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3a1b15c3ba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a1b15c3ba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a1b15c3ba_0_4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a1b15c3ba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3a1b15c3ba_0_4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a1b15c3ba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3a1b15c3ba_0_5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a1b15c3ba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3a1b15c3ba_0_5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a1b15c3ba_2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a1b15c3ba_2_4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a1b15c3ba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3a1b15c3ba_0_4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a1b15c3b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3a1b15c3b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a1b15c3ba_2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3a1b15c3ba_2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a1b15c3ba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a1b15c3ba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a1b15c3ba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a1b15c3ba_0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a1b15c3b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a1b15c3ba_0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a1b15c3ba_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3a1b15c3ba_2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a1b15c3b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3a1b15c3ba_0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a1b15c3b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3a1b15c3ba_0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 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665" y="421200"/>
            <a:ext cx="1494834" cy="102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062" y="3921900"/>
            <a:ext cx="662907" cy="9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529200" y="1761661"/>
            <a:ext cx="7046974" cy="972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550800" y="3057805"/>
            <a:ext cx="7046975" cy="324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6732240" y="421200"/>
            <a:ext cx="1872208" cy="152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CBDC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BCBD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86">
          <p15:clr>
            <a:srgbClr val="FBAE40"/>
          </p15:clr>
        </p15:guide>
        <p15:guide id="2" pos="28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Title 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649" y="303498"/>
            <a:ext cx="1494833" cy="102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952" y="3867894"/>
            <a:ext cx="662907" cy="9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971600" y="1908388"/>
            <a:ext cx="7200800" cy="447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1691679" y="2544692"/>
            <a:ext cx="5760640" cy="351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3" type="body"/>
          </p:nvPr>
        </p:nvSpPr>
        <p:spPr>
          <a:xfrm>
            <a:off x="2411758" y="3088820"/>
            <a:ext cx="4320481" cy="238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12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3">
  <p:cSld name="Title 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2" y="-27004"/>
            <a:ext cx="6939390" cy="51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32000" y="324000"/>
            <a:ext cx="7200800" cy="951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453600" y="1553080"/>
            <a:ext cx="3827696" cy="316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3" type="body"/>
          </p:nvPr>
        </p:nvSpPr>
        <p:spPr>
          <a:xfrm>
            <a:off x="453600" y="2019628"/>
            <a:ext cx="2826276" cy="22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544" y="4569972"/>
            <a:ext cx="1366806" cy="2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91">
          <p15:clr>
            <a:srgbClr val="FBAE40"/>
          </p15:clr>
        </p15:guide>
        <p15:guide id="2" pos="2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ustom image">
  <p:cSld name="Title with custom ima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32000" y="324000"/>
            <a:ext cx="7272808" cy="951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body"/>
          </p:nvPr>
        </p:nvSpPr>
        <p:spPr>
          <a:xfrm>
            <a:off x="453600" y="1553080"/>
            <a:ext cx="3888432" cy="316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body"/>
          </p:nvPr>
        </p:nvSpPr>
        <p:spPr>
          <a:xfrm>
            <a:off x="453600" y="2019628"/>
            <a:ext cx="2879812" cy="22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78544" y="4569972"/>
            <a:ext cx="1366806" cy="2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1">
  <p:cSld name="About 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8"/>
          <p:cNvSpPr/>
          <p:nvPr>
            <p:ph idx="2" type="pic"/>
          </p:nvPr>
        </p:nvSpPr>
        <p:spPr>
          <a:xfrm>
            <a:off x="1475656" y="411511"/>
            <a:ext cx="1656145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687214" y="1869672"/>
            <a:ext cx="3164061" cy="5937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3" type="body"/>
          </p:nvPr>
        </p:nvSpPr>
        <p:spPr>
          <a:xfrm>
            <a:off x="684014" y="2679762"/>
            <a:ext cx="3167261" cy="594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4" type="body"/>
          </p:nvPr>
        </p:nvSpPr>
        <p:spPr>
          <a:xfrm>
            <a:off x="5292724" y="2247714"/>
            <a:ext cx="3383733" cy="2156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5" type="body"/>
          </p:nvPr>
        </p:nvSpPr>
        <p:spPr>
          <a:xfrm>
            <a:off x="5292725" y="2679762"/>
            <a:ext cx="3383732" cy="594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>
          <p15:clr>
            <a:srgbClr val="FBAE40"/>
          </p15:clr>
        </p15:guide>
        <p15:guide id="3" pos="197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2">
  <p:cSld name="About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0" y="0"/>
            <a:ext cx="3851920" cy="51435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539532" y="1923678"/>
            <a:ext cx="2948057" cy="5397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539750" y="2679762"/>
            <a:ext cx="2951039" cy="594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3" type="body"/>
          </p:nvPr>
        </p:nvSpPr>
        <p:spPr>
          <a:xfrm>
            <a:off x="4392000" y="2247714"/>
            <a:ext cx="3383733" cy="2156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4" type="body"/>
          </p:nvPr>
        </p:nvSpPr>
        <p:spPr>
          <a:xfrm>
            <a:off x="4392000" y="2679762"/>
            <a:ext cx="3383732" cy="594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3">
  <p:cSld name="About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20"/>
          <p:cNvCxnSpPr/>
          <p:nvPr/>
        </p:nvCxnSpPr>
        <p:spPr>
          <a:xfrm>
            <a:off x="755650" y="2571750"/>
            <a:ext cx="352835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755650" y="1113589"/>
            <a:ext cx="3528350" cy="556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755774" y="1869672"/>
            <a:ext cx="3528226" cy="57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3" type="body"/>
          </p:nvPr>
        </p:nvSpPr>
        <p:spPr>
          <a:xfrm>
            <a:off x="771592" y="2708100"/>
            <a:ext cx="3512408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4" type="body"/>
          </p:nvPr>
        </p:nvSpPr>
        <p:spPr>
          <a:xfrm>
            <a:off x="771592" y="3123900"/>
            <a:ext cx="3500020" cy="610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0"/>
          <p:cNvSpPr/>
          <p:nvPr>
            <p:ph idx="5" type="pic"/>
          </p:nvPr>
        </p:nvSpPr>
        <p:spPr>
          <a:xfrm>
            <a:off x="5940152" y="1760400"/>
            <a:ext cx="2376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6">
          <p15:clr>
            <a:srgbClr val="FBAE40"/>
          </p15:clr>
        </p15:guide>
        <p15:guide id="2" orient="horz" pos="2165">
          <p15:clr>
            <a:srgbClr val="FBAE40"/>
          </p15:clr>
        </p15:guide>
        <p15:guide id="3" orient="horz" pos="1110">
          <p15:clr>
            <a:srgbClr val="FBAE40"/>
          </p15:clr>
        </p15:guide>
        <p15:guide id="4" pos="57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5">
  <p:cSld name="About 5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383425" y="843558"/>
            <a:ext cx="8385049" cy="3456384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CDCDC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/>
          <p:nvPr>
            <p:ph idx="2" type="pic"/>
          </p:nvPr>
        </p:nvSpPr>
        <p:spPr>
          <a:xfrm>
            <a:off x="827584" y="1275606"/>
            <a:ext cx="2016224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1"/>
          <p:cNvSpPr/>
          <p:nvPr/>
        </p:nvSpPr>
        <p:spPr>
          <a:xfrm>
            <a:off x="368616" y="843868"/>
            <a:ext cx="170935" cy="345607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31840" y="1543203"/>
            <a:ext cx="4575172" cy="272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3" type="body"/>
          </p:nvPr>
        </p:nvSpPr>
        <p:spPr>
          <a:xfrm>
            <a:off x="3131840" y="1950681"/>
            <a:ext cx="4896544" cy="405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4" type="body"/>
          </p:nvPr>
        </p:nvSpPr>
        <p:spPr>
          <a:xfrm>
            <a:off x="3131840" y="2818601"/>
            <a:ext cx="3139450" cy="182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5" type="body"/>
          </p:nvPr>
        </p:nvSpPr>
        <p:spPr>
          <a:xfrm>
            <a:off x="3131840" y="3162372"/>
            <a:ext cx="3500020" cy="597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09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369">
          <p15:clr>
            <a:srgbClr val="FBAE40"/>
          </p15:clr>
        </p15:guide>
        <p15:guide id="4" orient="horz" pos="2573">
          <p15:clr>
            <a:srgbClr val="FBAE40"/>
          </p15:clr>
        </p15:guide>
        <p15:guide id="5" pos="204">
          <p15:clr>
            <a:srgbClr val="FBAE40"/>
          </p15:clr>
        </p15:guide>
        <p15:guide id="6" pos="55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20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/>
        </p:nvSpPr>
        <p:spPr>
          <a:xfrm>
            <a:off x="8832322" y="332100"/>
            <a:ext cx="405313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323851" y="0"/>
            <a:ext cx="8507726" cy="897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116" name="Google Shape;116;p23"/>
          <p:cNvCxnSpPr/>
          <p:nvPr/>
        </p:nvCxnSpPr>
        <p:spPr>
          <a:xfrm>
            <a:off x="-6051" y="897564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23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3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9" name="Google Shape;1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23850" y="1006078"/>
            <a:ext cx="8496300" cy="3671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34">
          <p15:clr>
            <a:srgbClr val="FBAE40"/>
          </p15:clr>
        </p15:guide>
        <p15:guide id="2" pos="204">
          <p15:clr>
            <a:srgbClr val="FBAE40"/>
          </p15:clr>
        </p15:guide>
        <p15:guide id="3" orient="horz" pos="2947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Grey">
  <p:cSld name="Content Grey">
    <p:bg>
      <p:bgPr>
        <a:solidFill>
          <a:schemeClr val="accent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24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24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23849" y="1005575"/>
            <a:ext cx="8502422" cy="367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+ Text Stack">
  <p:cSld name="Picture + Text Stac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>
            <p:ph idx="2" type="pic"/>
          </p:nvPr>
        </p:nvSpPr>
        <p:spPr>
          <a:xfrm>
            <a:off x="323849" y="1055280"/>
            <a:ext cx="8502422" cy="1894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23850" y="3057804"/>
            <a:ext cx="8502422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1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5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5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5" name="Google Shape;13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Demo + Text">
  <p:cSld name="Device Demo +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" y="901800"/>
            <a:ext cx="6194815" cy="393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type="title"/>
          </p:nvPr>
        </p:nvSpPr>
        <p:spPr>
          <a:xfrm>
            <a:off x="323849" y="0"/>
            <a:ext cx="8502422" cy="897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6516215" y="1599641"/>
            <a:ext cx="2310056" cy="1134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2" type="body"/>
          </p:nvPr>
        </p:nvSpPr>
        <p:spPr>
          <a:xfrm>
            <a:off x="6516215" y="1256741"/>
            <a:ext cx="2310055" cy="2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3" type="body"/>
          </p:nvPr>
        </p:nvSpPr>
        <p:spPr>
          <a:xfrm>
            <a:off x="6516214" y="3327834"/>
            <a:ext cx="2303324" cy="1134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4" type="body"/>
          </p:nvPr>
        </p:nvSpPr>
        <p:spPr>
          <a:xfrm>
            <a:off x="6516214" y="2966069"/>
            <a:ext cx="2303323" cy="2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98" y="1329612"/>
            <a:ext cx="4328071" cy="2982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 title="blblb"/>
          <p:cNvSpPr txBox="1"/>
          <p:nvPr>
            <p:ph idx="5" type="body"/>
          </p:nvPr>
        </p:nvSpPr>
        <p:spPr>
          <a:xfrm>
            <a:off x="1530000" y="1628100"/>
            <a:ext cx="3960000" cy="22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6" title="blblb"/>
          <p:cNvSpPr txBox="1"/>
          <p:nvPr>
            <p:ph idx="6" type="body"/>
          </p:nvPr>
        </p:nvSpPr>
        <p:spPr>
          <a:xfrm>
            <a:off x="345599" y="2709763"/>
            <a:ext cx="1008000" cy="132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6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26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9" name="Google Shape;1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1" name="Google Shape;151;p26"/>
          <p:cNvCxnSpPr/>
          <p:nvPr/>
        </p:nvCxnSpPr>
        <p:spPr>
          <a:xfrm>
            <a:off x="-6051" y="897564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Demo">
  <p:cSld name="Device Demo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1769" y="776572"/>
            <a:ext cx="2908697" cy="420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3968" y="777600"/>
            <a:ext cx="2908697" cy="420102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 title="blblb"/>
          <p:cNvSpPr txBox="1"/>
          <p:nvPr>
            <p:ph idx="1" type="body"/>
          </p:nvPr>
        </p:nvSpPr>
        <p:spPr>
          <a:xfrm>
            <a:off x="1965600" y="1595340"/>
            <a:ext cx="1904400" cy="2542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7" title="blblb"/>
          <p:cNvSpPr txBox="1"/>
          <p:nvPr>
            <p:ph idx="2" type="body"/>
          </p:nvPr>
        </p:nvSpPr>
        <p:spPr>
          <a:xfrm>
            <a:off x="5266800" y="1595340"/>
            <a:ext cx="1908000" cy="2542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7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7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Demo 3">
  <p:cSld name="Device Demo 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3773" y="519522"/>
            <a:ext cx="5606048" cy="43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097" y="1574878"/>
            <a:ext cx="2333093" cy="336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 title="blblb"/>
          <p:cNvSpPr txBox="1"/>
          <p:nvPr>
            <p:ph idx="1" type="body"/>
          </p:nvPr>
        </p:nvSpPr>
        <p:spPr>
          <a:xfrm>
            <a:off x="1238400" y="2227500"/>
            <a:ext cx="1530000" cy="2052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8" title="blblb"/>
          <p:cNvSpPr txBox="1"/>
          <p:nvPr>
            <p:ph idx="2" type="body"/>
          </p:nvPr>
        </p:nvSpPr>
        <p:spPr>
          <a:xfrm>
            <a:off x="2988000" y="1471500"/>
            <a:ext cx="4626000" cy="2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8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8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510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+ Text 2">
  <p:cSld name="Picture + Text 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>
            <p:ph idx="2" type="pic"/>
          </p:nvPr>
        </p:nvSpPr>
        <p:spPr>
          <a:xfrm>
            <a:off x="0" y="904500"/>
            <a:ext cx="4572001" cy="3928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5" name="Google Shape;175;p29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9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7" name="Google Shape;17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4901477" y="2193708"/>
            <a:ext cx="392479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3" type="body"/>
          </p:nvPr>
        </p:nvSpPr>
        <p:spPr>
          <a:xfrm>
            <a:off x="4901477" y="1850808"/>
            <a:ext cx="3924794" cy="2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 Slide">
  <p:cSld name="Two Col Slid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4932040" y="1246013"/>
            <a:ext cx="3894231" cy="245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2" type="body"/>
          </p:nvPr>
        </p:nvSpPr>
        <p:spPr>
          <a:xfrm>
            <a:off x="323850" y="1653779"/>
            <a:ext cx="3878238" cy="286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3" type="body"/>
          </p:nvPr>
        </p:nvSpPr>
        <p:spPr>
          <a:xfrm>
            <a:off x="4933685" y="1653779"/>
            <a:ext cx="3892585" cy="286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4" type="body"/>
          </p:nvPr>
        </p:nvSpPr>
        <p:spPr>
          <a:xfrm>
            <a:off x="323849" y="1252766"/>
            <a:ext cx="3878239" cy="238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0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30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45">
          <p15:clr>
            <a:srgbClr val="FBAE40"/>
          </p15:clr>
        </p15:guide>
        <p15:guide id="2" pos="3107">
          <p15:clr>
            <a:srgbClr val="FBAE40"/>
          </p15:clr>
        </p15:guide>
        <p15:guide id="3" pos="5556">
          <p15:clr>
            <a:srgbClr val="FBAE40"/>
          </p15:clr>
        </p15:guide>
        <p15:guide id="4" pos="2653">
          <p15:clr>
            <a:srgbClr val="FBAE40"/>
          </p15:clr>
        </p15:guide>
        <p15:guide id="5" orient="horz" pos="1042">
          <p15:clr>
            <a:srgbClr val="FBAE40"/>
          </p15:clr>
        </p15:guide>
        <p15:guide id="6" pos="2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 Slide 2">
  <p:cSld name="Two Col Slide 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4912258" y="1221600"/>
            <a:ext cx="3908096" cy="3713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08000" lIns="0" spcFirstLastPara="1" rIns="0" wrap="square" tIns="1080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2" type="body"/>
          </p:nvPr>
        </p:nvSpPr>
        <p:spPr>
          <a:xfrm>
            <a:off x="323850" y="1675181"/>
            <a:ext cx="3878238" cy="286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3" type="body"/>
          </p:nvPr>
        </p:nvSpPr>
        <p:spPr>
          <a:xfrm>
            <a:off x="4927187" y="1672444"/>
            <a:ext cx="3878238" cy="286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4" type="body"/>
          </p:nvPr>
        </p:nvSpPr>
        <p:spPr>
          <a:xfrm>
            <a:off x="313856" y="1221600"/>
            <a:ext cx="3888232" cy="3713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08000" lIns="0" spcFirstLastPara="1" rIns="0" wrap="square" tIns="1080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1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31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9" name="Google Shape;19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5">
          <p15:clr>
            <a:srgbClr val="FBAE40"/>
          </p15:clr>
        </p15:guide>
        <p15:guide id="2" pos="204">
          <p15:clr>
            <a:srgbClr val="FBAE40"/>
          </p15:clr>
        </p15:guide>
        <p15:guide id="3" pos="3107">
          <p15:clr>
            <a:srgbClr val="FBAE40"/>
          </p15:clr>
        </p15:guide>
        <p15:guide id="4" pos="2653">
          <p15:clr>
            <a:srgbClr val="FBAE40"/>
          </p15:clr>
        </p15:guide>
        <p15:guide id="5" orient="horz" pos="28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 Slide 3">
  <p:cSld name="Two Col Slide 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23850" y="1168003"/>
            <a:ext cx="4032250" cy="3401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2" type="body"/>
          </p:nvPr>
        </p:nvSpPr>
        <p:spPr>
          <a:xfrm>
            <a:off x="4788222" y="1167594"/>
            <a:ext cx="4032250" cy="3401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5" name="Google Shape;205;p32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32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7" name="Google Shape;20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36">
          <p15:clr>
            <a:srgbClr val="FBAE40"/>
          </p15:clr>
        </p15:guide>
        <p15:guide id="2" pos="2744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2879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ells layout">
  <p:cSld name="4 cells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23850" y="1113588"/>
            <a:ext cx="3887788" cy="235036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4934437" y="1114364"/>
            <a:ext cx="3885713" cy="234887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3" type="body"/>
          </p:nvPr>
        </p:nvSpPr>
        <p:spPr>
          <a:xfrm>
            <a:off x="320604" y="2945479"/>
            <a:ext cx="3887788" cy="235036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4" type="body"/>
          </p:nvPr>
        </p:nvSpPr>
        <p:spPr>
          <a:xfrm>
            <a:off x="4931191" y="2946256"/>
            <a:ext cx="3885713" cy="234887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5" name="Google Shape;215;p33"/>
          <p:cNvCxnSpPr/>
          <p:nvPr/>
        </p:nvCxnSpPr>
        <p:spPr>
          <a:xfrm>
            <a:off x="-5627" y="2787774"/>
            <a:ext cx="9149627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" name="Google Shape;216;p33"/>
          <p:cNvSpPr txBox="1"/>
          <p:nvPr>
            <p:ph idx="5" type="body"/>
          </p:nvPr>
        </p:nvSpPr>
        <p:spPr>
          <a:xfrm>
            <a:off x="323850" y="1437625"/>
            <a:ext cx="3878238" cy="12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6" type="body"/>
          </p:nvPr>
        </p:nvSpPr>
        <p:spPr>
          <a:xfrm>
            <a:off x="4938666" y="1437959"/>
            <a:ext cx="3878238" cy="12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8" name="Google Shape;218;p33"/>
          <p:cNvCxnSpPr/>
          <p:nvPr/>
        </p:nvCxnSpPr>
        <p:spPr>
          <a:xfrm>
            <a:off x="4572000" y="897564"/>
            <a:ext cx="2075" cy="3938308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" name="Google Shape;219;p33"/>
          <p:cNvSpPr txBox="1"/>
          <p:nvPr>
            <p:ph idx="7" type="body"/>
          </p:nvPr>
        </p:nvSpPr>
        <p:spPr>
          <a:xfrm>
            <a:off x="318379" y="3272563"/>
            <a:ext cx="3878238" cy="12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8" type="body"/>
          </p:nvPr>
        </p:nvSpPr>
        <p:spPr>
          <a:xfrm>
            <a:off x="4931191" y="3272563"/>
            <a:ext cx="3878238" cy="12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33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3" name="Google Shape;22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88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  <p15:guide id="4" pos="2653">
          <p15:clr>
            <a:srgbClr val="FBAE40"/>
          </p15:clr>
        </p15:guide>
        <p15:guide id="5" pos="3107">
          <p15:clr>
            <a:srgbClr val="FBAE40"/>
          </p15:clr>
        </p15:guide>
        <p15:guide id="6" orient="horz" pos="90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mple text slide">
  <p:cSld name="Simple text slid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23849" y="1113588"/>
            <a:ext cx="8502422" cy="351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34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34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0" name="Google Shape;23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1">
  <p:cSld name="Code 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>
            <a:off x="522940" y="1329612"/>
            <a:ext cx="2592288" cy="2808312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3331972" y="1329612"/>
            <a:ext cx="2592288" cy="2808312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6118421" y="1329612"/>
            <a:ext cx="2592288" cy="2808312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1691680" y="1190762"/>
            <a:ext cx="1282673" cy="21602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1679324" y="1183236"/>
            <a:ext cx="128267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BAD PRACTICE</a:t>
            </a:r>
            <a:endParaRPr b="1" sz="140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4355975" y="1190762"/>
            <a:ext cx="1427805" cy="216024"/>
          </a:xfrm>
          <a:prstGeom prst="rect">
            <a:avLst/>
          </a:prstGeom>
          <a:solidFill>
            <a:srgbClr val="2E86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4351600" y="1183236"/>
            <a:ext cx="162967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GOOD PRACTICE</a:t>
            </a:r>
            <a:endParaRPr b="1" sz="140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7287557" y="1190762"/>
            <a:ext cx="1282673" cy="216024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7295948" y="1183236"/>
            <a:ext cx="128267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b="1" sz="140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2" name="Google Shape;242;p35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43" name="Google Shape;24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627" y="4835872"/>
            <a:ext cx="6869553" cy="32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65" y="4921301"/>
            <a:ext cx="746373" cy="14547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>
            <p:ph idx="11" type="ftr"/>
          </p:nvPr>
        </p:nvSpPr>
        <p:spPr>
          <a:xfrm>
            <a:off x="1835696" y="485711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522288" y="1414463"/>
            <a:ext cx="2592387" cy="27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2" type="body"/>
          </p:nvPr>
        </p:nvSpPr>
        <p:spPr>
          <a:xfrm>
            <a:off x="3331419" y="1414463"/>
            <a:ext cx="2592387" cy="27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5"/>
          <p:cNvSpPr txBox="1"/>
          <p:nvPr>
            <p:ph idx="3" type="body"/>
          </p:nvPr>
        </p:nvSpPr>
        <p:spPr>
          <a:xfrm>
            <a:off x="6106585" y="1414463"/>
            <a:ext cx="2592387" cy="27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2">
  <p:cSld name="Code 2">
    <p:bg>
      <p:bgPr>
        <a:solidFill>
          <a:schemeClr val="accent5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1" name="Google Shape;251;p36"/>
          <p:cNvSpPr/>
          <p:nvPr/>
        </p:nvSpPr>
        <p:spPr>
          <a:xfrm>
            <a:off x="0" y="4834637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6"/>
          <p:cNvCxnSpPr/>
          <p:nvPr/>
        </p:nvCxnSpPr>
        <p:spPr>
          <a:xfrm>
            <a:off x="1475656" y="4916888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3" name="Google Shape;25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6888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1619672" y="4834637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522940" y="1329612"/>
            <a:ext cx="2592288" cy="28083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3331972" y="1329612"/>
            <a:ext cx="2592288" cy="28083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6118421" y="1329612"/>
            <a:ext cx="2592288" cy="28083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1691680" y="1190762"/>
            <a:ext cx="1282673" cy="21602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1679324" y="1183236"/>
            <a:ext cx="128267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BAD PRACTICE</a:t>
            </a:r>
            <a:endParaRPr b="1" sz="140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4355975" y="1190762"/>
            <a:ext cx="1427805" cy="216024"/>
          </a:xfrm>
          <a:prstGeom prst="rect">
            <a:avLst/>
          </a:prstGeom>
          <a:solidFill>
            <a:srgbClr val="2E86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4351600" y="1183236"/>
            <a:ext cx="162967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GOOD PRACTICE</a:t>
            </a:r>
            <a:endParaRPr b="1" sz="140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7287557" y="1190762"/>
            <a:ext cx="1282673" cy="216024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7295948" y="1183236"/>
            <a:ext cx="128267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b="1" sz="140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522288" y="1414463"/>
            <a:ext cx="2592387" cy="27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36"/>
          <p:cNvSpPr txBox="1"/>
          <p:nvPr>
            <p:ph idx="2" type="body"/>
          </p:nvPr>
        </p:nvSpPr>
        <p:spPr>
          <a:xfrm>
            <a:off x="3331419" y="1414463"/>
            <a:ext cx="2592387" cy="27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36"/>
          <p:cNvSpPr txBox="1"/>
          <p:nvPr>
            <p:ph idx="3" type="body"/>
          </p:nvPr>
        </p:nvSpPr>
        <p:spPr>
          <a:xfrm>
            <a:off x="6106585" y="1414463"/>
            <a:ext cx="2592387" cy="27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3">
  <p:cSld name="Code 3">
    <p:bg>
      <p:bgPr>
        <a:solidFill>
          <a:schemeClr val="accent5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331659" y="-10927"/>
            <a:ext cx="8496300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9" name="Google Shape;269;p37"/>
          <p:cNvSpPr/>
          <p:nvPr/>
        </p:nvSpPr>
        <p:spPr>
          <a:xfrm>
            <a:off x="0" y="4834638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37"/>
          <p:cNvCxnSpPr/>
          <p:nvPr/>
        </p:nvCxnSpPr>
        <p:spPr>
          <a:xfrm>
            <a:off x="1475656" y="4916888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1" name="Google Shape;27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4916888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/>
          <p:nvPr/>
        </p:nvSpPr>
        <p:spPr>
          <a:xfrm>
            <a:off x="323850" y="1328399"/>
            <a:ext cx="8503200" cy="30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1619672" y="4834637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323850" y="1397214"/>
            <a:ext cx="8503200" cy="300918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68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37"/>
          <p:cNvSpPr/>
          <p:nvPr/>
        </p:nvSpPr>
        <p:spPr>
          <a:xfrm>
            <a:off x="6876000" y="1198800"/>
            <a:ext cx="1684800" cy="2322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6876000" y="1198800"/>
            <a:ext cx="168480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b="1" sz="140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  <p15:guide id="3" orient="horz" pos="2198">
          <p15:clr>
            <a:srgbClr val="FBAE40"/>
          </p15:clr>
        </p15:guide>
        <p15:guide id="4" orient="horz" pos="274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4">
  <p:cSld name="Code 4">
    <p:bg>
      <p:bgPr>
        <a:solidFill>
          <a:schemeClr val="accent5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30400" y="1220400"/>
            <a:ext cx="519745" cy="41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6800" y="1220400"/>
            <a:ext cx="504511" cy="490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323850" y="1871100"/>
            <a:ext cx="4104000" cy="23762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72000" lIns="72000" spcFirstLastPara="1" rIns="72000" wrap="square" tIns="720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38"/>
          <p:cNvSpPr txBox="1"/>
          <p:nvPr>
            <p:ph idx="2" type="body"/>
          </p:nvPr>
        </p:nvSpPr>
        <p:spPr>
          <a:xfrm>
            <a:off x="4716461" y="1871100"/>
            <a:ext cx="4111200" cy="23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72000" lIns="72000" spcFirstLastPara="1" rIns="72000" wrap="square" tIns="720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38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3" name="Google Shape;283;p38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38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5" name="Google Shape;28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ing 1">
  <p:cSld name="Dividing 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40"/>
          <p:cNvCxnSpPr/>
          <p:nvPr/>
        </p:nvCxnSpPr>
        <p:spPr>
          <a:xfrm>
            <a:off x="576000" y="4569972"/>
            <a:ext cx="216024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539552" y="2571750"/>
            <a:ext cx="3312368" cy="16201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0"/>
          <p:cNvSpPr txBox="1"/>
          <p:nvPr>
            <p:ph idx="2" type="body"/>
          </p:nvPr>
        </p:nvSpPr>
        <p:spPr>
          <a:xfrm>
            <a:off x="864000" y="4455000"/>
            <a:ext cx="7056784" cy="247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79">
          <p15:clr>
            <a:srgbClr val="FBAE40"/>
          </p15:clr>
        </p15:guide>
        <p15:guide id="2" pos="3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ing 2">
  <p:cSld name="Dividing 2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539552" y="2571750"/>
            <a:ext cx="3312368" cy="16201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41"/>
          <p:cNvSpPr txBox="1"/>
          <p:nvPr>
            <p:ph idx="2" type="body"/>
          </p:nvPr>
        </p:nvSpPr>
        <p:spPr>
          <a:xfrm>
            <a:off x="864000" y="4455000"/>
            <a:ext cx="7056784" cy="247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7" name="Google Shape;297;p41"/>
          <p:cNvCxnSpPr/>
          <p:nvPr/>
        </p:nvCxnSpPr>
        <p:spPr>
          <a:xfrm>
            <a:off x="576000" y="4569972"/>
            <a:ext cx="216024" cy="0"/>
          </a:xfrm>
          <a:prstGeom prst="straightConnector1">
            <a:avLst/>
          </a:prstGeom>
          <a:noFill/>
          <a:ln cap="flat" cmpd="sng" w="20300">
            <a:solidFill>
              <a:schemeClr val="lt2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79">
          <p15:clr>
            <a:srgbClr val="FBAE40"/>
          </p15:clr>
        </p15:guide>
        <p15:guide id="2" pos="3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ing 4">
  <p:cSld name="Dividing 4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/>
          <p:nvPr>
            <p:ph idx="2" type="pic"/>
          </p:nvPr>
        </p:nvSpPr>
        <p:spPr>
          <a:xfrm>
            <a:off x="5148262" y="465517"/>
            <a:ext cx="3311525" cy="1998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683568" y="2247714"/>
            <a:ext cx="3312368" cy="16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2"/>
          <p:cNvSpPr txBox="1"/>
          <p:nvPr>
            <p:ph idx="3" type="body"/>
          </p:nvPr>
        </p:nvSpPr>
        <p:spPr>
          <a:xfrm>
            <a:off x="702000" y="4351796"/>
            <a:ext cx="7056784" cy="2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2" name="Google Shape;302;p42"/>
          <p:cNvCxnSpPr/>
          <p:nvPr/>
        </p:nvCxnSpPr>
        <p:spPr>
          <a:xfrm>
            <a:off x="702000" y="4081765"/>
            <a:ext cx="1151483" cy="0"/>
          </a:xfrm>
          <a:prstGeom prst="straightConnector1">
            <a:avLst/>
          </a:prstGeom>
          <a:noFill/>
          <a:ln cap="flat" cmpd="sng" w="12700">
            <a:solidFill>
              <a:srgbClr val="ED1C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743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0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layout">
  <p:cSld name="Quote layou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6908" y="1707654"/>
            <a:ext cx="280751" cy="21743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2699792" y="3538009"/>
            <a:ext cx="3744416" cy="3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43"/>
          <p:cNvSpPr txBox="1"/>
          <p:nvPr>
            <p:ph idx="2" type="body"/>
          </p:nvPr>
        </p:nvSpPr>
        <p:spPr>
          <a:xfrm>
            <a:off x="827585" y="2016500"/>
            <a:ext cx="7488832" cy="1420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7" name="Google Shape;3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20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8832322" y="227566"/>
            <a:ext cx="405313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0" y="-1"/>
            <a:ext cx="9150051" cy="8975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20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8832322" y="332100"/>
            <a:ext cx="405313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3"/>
          <p:cNvSpPr txBox="1"/>
          <p:nvPr>
            <p:ph type="title"/>
          </p:nvPr>
        </p:nvSpPr>
        <p:spPr>
          <a:xfrm>
            <a:off x="323851" y="0"/>
            <a:ext cx="8507726" cy="897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314" name="Google Shape;314;p43"/>
          <p:cNvCxnSpPr/>
          <p:nvPr/>
        </p:nvCxnSpPr>
        <p:spPr>
          <a:xfrm>
            <a:off x="-6051" y="897564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5B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43"/>
          <p:cNvSpPr/>
          <p:nvPr/>
        </p:nvSpPr>
        <p:spPr>
          <a:xfrm>
            <a:off x="0" y="4835700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43"/>
          <p:cNvCxnSpPr/>
          <p:nvPr/>
        </p:nvCxnSpPr>
        <p:spPr>
          <a:xfrm>
            <a:off x="1475656" y="4917950"/>
            <a:ext cx="0" cy="1620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7" name="Google Shape;31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rast layout">
  <p:cSld name="Contrast layou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/>
          <p:nvPr/>
        </p:nvSpPr>
        <p:spPr>
          <a:xfrm>
            <a:off x="0" y="198"/>
            <a:ext cx="9144000" cy="278777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4"/>
          <p:cNvSpPr/>
          <p:nvPr/>
        </p:nvSpPr>
        <p:spPr>
          <a:xfrm rot="10800000">
            <a:off x="1619670" y="2779807"/>
            <a:ext cx="504057" cy="141766"/>
          </a:xfrm>
          <a:prstGeom prst="triangle">
            <a:avLst>
              <a:gd fmla="val 50000" name="adj"/>
            </a:avLst>
          </a:prstGeom>
          <a:solidFill>
            <a:srgbClr val="ED1C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 txBox="1"/>
          <p:nvPr>
            <p:ph idx="1" type="body"/>
          </p:nvPr>
        </p:nvSpPr>
        <p:spPr>
          <a:xfrm>
            <a:off x="539552" y="3219822"/>
            <a:ext cx="8064896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3" name="Google Shape;32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56357" y="332100"/>
            <a:ext cx="216022" cy="2160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/>
        </p:nvSpPr>
        <p:spPr>
          <a:xfrm>
            <a:off x="8832322" y="332100"/>
            <a:ext cx="405313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4"/>
          <p:cNvSpPr txBox="1"/>
          <p:nvPr>
            <p:ph type="title"/>
          </p:nvPr>
        </p:nvSpPr>
        <p:spPr>
          <a:xfrm>
            <a:off x="539552" y="789553"/>
            <a:ext cx="8064896" cy="756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54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ing with custom image">
  <p:cSld name="Dividing with custom image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/>
          <p:nvPr>
            <p:ph idx="2" type="pic"/>
          </p:nvPr>
        </p:nvSpPr>
        <p:spPr>
          <a:xfrm>
            <a:off x="8366" y="0"/>
            <a:ext cx="9135633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45"/>
          <p:cNvSpPr txBox="1"/>
          <p:nvPr>
            <p:ph idx="1" type="body"/>
          </p:nvPr>
        </p:nvSpPr>
        <p:spPr>
          <a:xfrm>
            <a:off x="539552" y="2571750"/>
            <a:ext cx="3312368" cy="16326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45"/>
          <p:cNvSpPr txBox="1"/>
          <p:nvPr>
            <p:ph idx="3" type="body"/>
          </p:nvPr>
        </p:nvSpPr>
        <p:spPr>
          <a:xfrm>
            <a:off x="864000" y="4455000"/>
            <a:ext cx="7056784" cy="247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0" name="Google Shape;330;p45"/>
          <p:cNvCxnSpPr/>
          <p:nvPr/>
        </p:nvCxnSpPr>
        <p:spPr>
          <a:xfrm>
            <a:off x="576000" y="4569972"/>
            <a:ext cx="216024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 showMasterSp="0" type="tx">
  <p:cSld name="TITLE_AND_BOD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347" name="Google Shape;34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664" y="421200"/>
            <a:ext cx="1494835" cy="1026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348" name="Google Shape;34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061" y="3921899"/>
            <a:ext cx="662908" cy="9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529200" y="1761661"/>
            <a:ext cx="7047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5000"/>
              <a:buFont typeface="Arial Black"/>
              <a:buNone/>
              <a:defRPr b="0" i="0" sz="50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5000"/>
              <a:buFont typeface="Arial Black"/>
              <a:buNone/>
              <a:defRPr b="0" i="0" sz="50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5461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5000"/>
              <a:buFont typeface="Arial Black"/>
              <a:buChar char="•"/>
              <a:defRPr b="0" i="0" sz="50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5461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5000"/>
              <a:buFont typeface="Arial Black"/>
              <a:buChar char="•"/>
              <a:defRPr b="0" i="0" sz="50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5461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5000"/>
              <a:buFont typeface="Arial Black"/>
              <a:buChar char="•"/>
              <a:defRPr b="0" i="0" sz="50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47"/>
          <p:cNvSpPr txBox="1"/>
          <p:nvPr>
            <p:ph idx="2" type="body"/>
          </p:nvPr>
        </p:nvSpPr>
        <p:spPr>
          <a:xfrm>
            <a:off x="550799" y="3057804"/>
            <a:ext cx="7047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47"/>
          <p:cNvSpPr txBox="1"/>
          <p:nvPr>
            <p:ph idx="3" type="body"/>
          </p:nvPr>
        </p:nvSpPr>
        <p:spPr>
          <a:xfrm>
            <a:off x="6732240" y="421200"/>
            <a:ext cx="1872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2" showMasterSp="0">
  <p:cSld name="About 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/>
          <p:nvPr/>
        </p:nvSpPr>
        <p:spPr>
          <a:xfrm>
            <a:off x="0" y="0"/>
            <a:ext cx="385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8"/>
          <p:cNvSpPr txBox="1"/>
          <p:nvPr>
            <p:ph idx="1" type="body"/>
          </p:nvPr>
        </p:nvSpPr>
        <p:spPr>
          <a:xfrm>
            <a:off x="539531" y="1923677"/>
            <a:ext cx="29481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48"/>
          <p:cNvSpPr txBox="1"/>
          <p:nvPr>
            <p:ph idx="2" type="body"/>
          </p:nvPr>
        </p:nvSpPr>
        <p:spPr>
          <a:xfrm>
            <a:off x="539749" y="2679762"/>
            <a:ext cx="2951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48"/>
          <p:cNvSpPr txBox="1"/>
          <p:nvPr>
            <p:ph idx="3" type="body"/>
          </p:nvPr>
        </p:nvSpPr>
        <p:spPr>
          <a:xfrm>
            <a:off x="4392000" y="2247713"/>
            <a:ext cx="33837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8"/>
          <p:cNvSpPr txBox="1"/>
          <p:nvPr>
            <p:ph idx="4" type="body"/>
          </p:nvPr>
        </p:nvSpPr>
        <p:spPr>
          <a:xfrm>
            <a:off x="4392000" y="2679762"/>
            <a:ext cx="33837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4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+ Text Stack" showMasterSp="0">
  <p:cSld name="Picture + Text Stack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362" name="Google Shape;36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49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364" name="Google Shape;3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9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6" name="Google Shape;366;p49"/>
          <p:cNvSpPr/>
          <p:nvPr>
            <p:ph idx="2" type="pic"/>
          </p:nvPr>
        </p:nvSpPr>
        <p:spPr>
          <a:xfrm>
            <a:off x="323849" y="1055279"/>
            <a:ext cx="85023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323850" y="3057804"/>
            <a:ext cx="85023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❑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▪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✓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9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369" name="Google Shape;369;p49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49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5" id="371" name="Google Shape;37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4" name="Google Shape;374;p50"/>
          <p:cNvSpPr txBox="1"/>
          <p:nvPr>
            <p:ph type="title"/>
          </p:nvPr>
        </p:nvSpPr>
        <p:spPr>
          <a:xfrm>
            <a:off x="323850" y="0"/>
            <a:ext cx="8507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323850" y="1006078"/>
            <a:ext cx="84963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Grey" showMasterSp="0">
  <p:cSld name="Content Grey">
    <p:bg>
      <p:bgPr>
        <a:solidFill>
          <a:schemeClr val="accent4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378" name="Google Shape;37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51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380" name="Google Shape;38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2" name="Google Shape;382;p51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383" name="Google Shape;383;p51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p51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2" id="385" name="Google Shape;38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323849" y="1005575"/>
            <a:ext cx="85023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Demo + Text" showMasterSp="0">
  <p:cSld name="Device Demo + Text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389" name="Google Shape;38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52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391" name="Google Shape;39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2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icture 9" id="393" name="Google Shape;39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" y="901799"/>
            <a:ext cx="6194815" cy="393831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395" name="Google Shape;395;p52"/>
          <p:cNvSpPr txBox="1"/>
          <p:nvPr>
            <p:ph idx="1" type="body"/>
          </p:nvPr>
        </p:nvSpPr>
        <p:spPr>
          <a:xfrm>
            <a:off x="6516214" y="1599641"/>
            <a:ext cx="23100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52"/>
          <p:cNvSpPr txBox="1"/>
          <p:nvPr>
            <p:ph idx="2" type="body"/>
          </p:nvPr>
        </p:nvSpPr>
        <p:spPr>
          <a:xfrm>
            <a:off x="6516214" y="1256741"/>
            <a:ext cx="2310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52"/>
          <p:cNvSpPr txBox="1"/>
          <p:nvPr>
            <p:ph idx="3" type="body"/>
          </p:nvPr>
        </p:nvSpPr>
        <p:spPr>
          <a:xfrm>
            <a:off x="6516213" y="3327834"/>
            <a:ext cx="23034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52"/>
          <p:cNvSpPr txBox="1"/>
          <p:nvPr>
            <p:ph idx="4" type="body"/>
          </p:nvPr>
        </p:nvSpPr>
        <p:spPr>
          <a:xfrm>
            <a:off x="6516213" y="2966068"/>
            <a:ext cx="2303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10" id="399" name="Google Shape;39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398" y="1329612"/>
            <a:ext cx="4328071" cy="298262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52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6" id="402" name="Google Shape;402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52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Demo" showMasterSp="0">
  <p:cSld name="Device Demo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406" name="Google Shape;40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53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408" name="Google Shape;40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0" name="Google Shape;410;p53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pic>
        <p:nvPicPr>
          <p:cNvPr descr="Picture 2" id="411" name="Google Shape;41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769" y="776572"/>
            <a:ext cx="2908697" cy="4201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5" id="412" name="Google Shape;41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967" y="777599"/>
            <a:ext cx="2908697" cy="420103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3"/>
          <p:cNvSpPr txBox="1"/>
          <p:nvPr>
            <p:ph idx="1" type="body"/>
          </p:nvPr>
        </p:nvSpPr>
        <p:spPr>
          <a:xfrm>
            <a:off x="1965599" y="1595339"/>
            <a:ext cx="19044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53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53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9" id="416" name="Google Shape;41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Demo 3" showMasterSp="0">
  <p:cSld name="Device Demo 3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419" name="Google Shape;41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54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421" name="Google Shape;4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4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3" name="Google Shape;423;p54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pic>
        <p:nvPicPr>
          <p:cNvPr descr="Picture 2" id="424" name="Google Shape;42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3772" y="519521"/>
            <a:ext cx="5606047" cy="4316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425" name="Google Shape;42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097" y="1574877"/>
            <a:ext cx="2333093" cy="336968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4"/>
          <p:cNvSpPr txBox="1"/>
          <p:nvPr>
            <p:ph idx="1" type="body"/>
          </p:nvPr>
        </p:nvSpPr>
        <p:spPr>
          <a:xfrm>
            <a:off x="1238399" y="2227499"/>
            <a:ext cx="153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❑"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✓"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54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54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5" id="429" name="Google Shape;429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+ Text 2" showMasterSp="0">
  <p:cSld name="Picture + Text 2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432" name="Google Shape;4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55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434" name="Google Shape;4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5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6" name="Google Shape;436;p55"/>
          <p:cNvSpPr/>
          <p:nvPr>
            <p:ph idx="2" type="pic"/>
          </p:nvPr>
        </p:nvSpPr>
        <p:spPr>
          <a:xfrm>
            <a:off x="0" y="904500"/>
            <a:ext cx="4572000" cy="3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55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38" name="Google Shape;438;p55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p55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5" id="440" name="Google Shape;44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5"/>
          <p:cNvSpPr txBox="1"/>
          <p:nvPr>
            <p:ph idx="1" type="body"/>
          </p:nvPr>
        </p:nvSpPr>
        <p:spPr>
          <a:xfrm>
            <a:off x="4901477" y="2193707"/>
            <a:ext cx="39249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5"/>
          <p:cNvSpPr txBox="1"/>
          <p:nvPr>
            <p:ph idx="3" type="body"/>
          </p:nvPr>
        </p:nvSpPr>
        <p:spPr>
          <a:xfrm>
            <a:off x="4901477" y="1850807"/>
            <a:ext cx="392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 Slide" showMasterSp="0">
  <p:cSld name="Two Col Slid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445" name="Google Shape;44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56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447" name="Google Shape;4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9" name="Google Shape;449;p56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50" name="Google Shape;450;p56"/>
          <p:cNvSpPr txBox="1"/>
          <p:nvPr>
            <p:ph idx="1" type="body"/>
          </p:nvPr>
        </p:nvSpPr>
        <p:spPr>
          <a:xfrm>
            <a:off x="4932040" y="1246013"/>
            <a:ext cx="3894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None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Char char="❑"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Char char="▪"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683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Char char="•"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683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Char char="✓"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56"/>
          <p:cNvSpPr txBox="1"/>
          <p:nvPr>
            <p:ph idx="2" type="body"/>
          </p:nvPr>
        </p:nvSpPr>
        <p:spPr>
          <a:xfrm>
            <a:off x="323848" y="1252766"/>
            <a:ext cx="3878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56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p56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6" id="454" name="Google Shape;45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 Slide 2" showMasterSp="0">
  <p:cSld name="Two Col Slide 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457" name="Google Shape;45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57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7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1" name="Google Shape;461;p57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62" name="Google Shape;462;p57"/>
          <p:cNvSpPr txBox="1"/>
          <p:nvPr>
            <p:ph idx="1" type="body"/>
          </p:nvPr>
        </p:nvSpPr>
        <p:spPr>
          <a:xfrm>
            <a:off x="4912257" y="1221599"/>
            <a:ext cx="3908100" cy="3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 Black"/>
              <a:buNone/>
              <a:defRPr b="0" i="0" sz="20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55600" lvl="1" marL="9144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 Black"/>
              <a:buChar char="❑"/>
              <a:defRPr b="0" i="0" sz="20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55600" lvl="2" marL="1371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 Black"/>
              <a:buChar char="▪"/>
              <a:defRPr b="0" i="0" sz="20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55600" lvl="3" marL="18288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 Black"/>
              <a:buChar char="•"/>
              <a:defRPr b="0" i="0" sz="20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55600" lvl="4" marL="22860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 Black"/>
              <a:buChar char="✓"/>
              <a:defRPr b="0" i="0" sz="20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57"/>
          <p:cNvSpPr txBox="1"/>
          <p:nvPr>
            <p:ph idx="2" type="body"/>
          </p:nvPr>
        </p:nvSpPr>
        <p:spPr>
          <a:xfrm>
            <a:off x="313855" y="1221599"/>
            <a:ext cx="3888300" cy="3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7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57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8" id="466" name="Google Shape;46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 Slide 3" showMasterSp="0">
  <p:cSld name="Two Col Slide 3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469" name="Google Shape;46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58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471" name="Google Shape;47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8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3" name="Google Shape;473;p58"/>
          <p:cNvSpPr txBox="1"/>
          <p:nvPr>
            <p:ph idx="1" type="body"/>
          </p:nvPr>
        </p:nvSpPr>
        <p:spPr>
          <a:xfrm>
            <a:off x="323850" y="1168003"/>
            <a:ext cx="40323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58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75" name="Google Shape;475;p58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4" id="477" name="Google Shape;47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ells layout" showMasterSp="0">
  <p:cSld name="4 cells layou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480" name="Google Shape;48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59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482" name="Google Shape;48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4" name="Google Shape;484;p59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323850" y="1113587"/>
            <a:ext cx="38877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None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8300" lvl="1" marL="9144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Char char="❑"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68300" lvl="2" marL="1371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Char char="▪"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68300" lvl="3" marL="18288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Char char="•"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68300" lvl="4" marL="22860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 Black"/>
              <a:buChar char="✓"/>
              <a:defRPr b="0" i="0" sz="2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9"/>
          <p:cNvSpPr txBox="1"/>
          <p:nvPr>
            <p:ph idx="2" type="body"/>
          </p:nvPr>
        </p:nvSpPr>
        <p:spPr>
          <a:xfrm>
            <a:off x="4934437" y="1114363"/>
            <a:ext cx="3885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9"/>
          <p:cNvSpPr txBox="1"/>
          <p:nvPr>
            <p:ph idx="3" type="body"/>
          </p:nvPr>
        </p:nvSpPr>
        <p:spPr>
          <a:xfrm>
            <a:off x="320604" y="2945479"/>
            <a:ext cx="38877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9"/>
          <p:cNvSpPr txBox="1"/>
          <p:nvPr>
            <p:ph idx="4" type="body"/>
          </p:nvPr>
        </p:nvSpPr>
        <p:spPr>
          <a:xfrm>
            <a:off x="4931190" y="2946255"/>
            <a:ext cx="3885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89" name="Google Shape;489;p59"/>
          <p:cNvCxnSpPr/>
          <p:nvPr/>
        </p:nvCxnSpPr>
        <p:spPr>
          <a:xfrm>
            <a:off x="-5627" y="2787774"/>
            <a:ext cx="91497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90" name="Google Shape;490;p59"/>
          <p:cNvCxnSpPr/>
          <p:nvPr/>
        </p:nvCxnSpPr>
        <p:spPr>
          <a:xfrm>
            <a:off x="4571999" y="897563"/>
            <a:ext cx="2100" cy="3938400"/>
          </a:xfrm>
          <a:prstGeom prst="straightConnector1">
            <a:avLst/>
          </a:prstGeom>
          <a:noFill/>
          <a:ln cap="flat" cmpd="sng" w="9525">
            <a:solidFill>
              <a:srgbClr val="A6A6A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91" name="Google Shape;491;p59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p59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29" id="493" name="Google Shape;49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layout" showMasterSp="0">
  <p:cSld name="Quote layout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495" name="Google Shape;49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6907" y="1707654"/>
            <a:ext cx="280751" cy="217438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0"/>
          <p:cNvSpPr txBox="1"/>
          <p:nvPr>
            <p:ph idx="1" type="body"/>
          </p:nvPr>
        </p:nvSpPr>
        <p:spPr>
          <a:xfrm>
            <a:off x="2699791" y="3538009"/>
            <a:ext cx="37443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60"/>
          <p:cNvSpPr txBox="1"/>
          <p:nvPr>
            <p:ph idx="2" type="body"/>
          </p:nvPr>
        </p:nvSpPr>
        <p:spPr>
          <a:xfrm>
            <a:off x="827585" y="2016500"/>
            <a:ext cx="74889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10" id="498" name="Google Shape;49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 txBox="1"/>
          <p:nvPr>
            <p:ph idx="12" type="sldNum"/>
          </p:nvPr>
        </p:nvSpPr>
        <p:spPr>
          <a:xfrm>
            <a:off x="8832322" y="232055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0" name="Google Shape;500;p60"/>
          <p:cNvSpPr/>
          <p:nvPr/>
        </p:nvSpPr>
        <p:spPr>
          <a:xfrm>
            <a:off x="0" y="-2"/>
            <a:ext cx="9150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6" id="501" name="Google Shape;50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7" id="502" name="Google Shape;50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0"/>
          <p:cNvSpPr/>
          <p:nvPr/>
        </p:nvSpPr>
        <p:spPr>
          <a:xfrm>
            <a:off x="8832322" y="269914"/>
            <a:ext cx="405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0"/>
          <p:cNvSpPr txBox="1"/>
          <p:nvPr>
            <p:ph type="title"/>
          </p:nvPr>
        </p:nvSpPr>
        <p:spPr>
          <a:xfrm>
            <a:off x="323850" y="0"/>
            <a:ext cx="8507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cxnSp>
        <p:nvCxnSpPr>
          <p:cNvPr id="505" name="Google Shape;505;p60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6B6B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06" name="Google Shape;506;p60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60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23" id="508" name="Google Shape;50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rast layout" showMasterSp="0">
  <p:cSld name="Contrast layout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/>
          <p:nvPr/>
        </p:nvSpPr>
        <p:spPr>
          <a:xfrm>
            <a:off x="0" y="197"/>
            <a:ext cx="9144000" cy="278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1"/>
          <p:cNvSpPr/>
          <p:nvPr/>
        </p:nvSpPr>
        <p:spPr>
          <a:xfrm rot="10800000">
            <a:off x="1619728" y="2779673"/>
            <a:ext cx="504000" cy="141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1"/>
          <p:cNvSpPr txBox="1"/>
          <p:nvPr>
            <p:ph idx="1" type="body"/>
          </p:nvPr>
        </p:nvSpPr>
        <p:spPr>
          <a:xfrm>
            <a:off x="539551" y="3219822"/>
            <a:ext cx="8064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2" id="513" name="Google Shape;51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56357" y="332100"/>
            <a:ext cx="216022" cy="21602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1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  <p:sp>
        <p:nvSpPr>
          <p:cNvPr id="515" name="Google Shape;515;p61"/>
          <p:cNvSpPr txBox="1"/>
          <p:nvPr>
            <p:ph type="title"/>
          </p:nvPr>
        </p:nvSpPr>
        <p:spPr>
          <a:xfrm>
            <a:off x="539551" y="789553"/>
            <a:ext cx="8064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Arial Black"/>
              <a:buNone/>
              <a:defRPr b="0" i="0" sz="36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ye 1" showMasterSp="0">
  <p:cSld name="Bye 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idx="1" type="body"/>
          </p:nvPr>
        </p:nvSpPr>
        <p:spPr>
          <a:xfrm>
            <a:off x="971599" y="1880444"/>
            <a:ext cx="7200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None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None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533400" lvl="2" marL="1371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Char char="•"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533400" lvl="3" marL="18288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Char char="•"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533400" lvl="4" marL="22860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Char char="•"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62"/>
          <p:cNvSpPr txBox="1"/>
          <p:nvPr>
            <p:ph idx="2" type="body"/>
          </p:nvPr>
        </p:nvSpPr>
        <p:spPr>
          <a:xfrm>
            <a:off x="971599" y="2466904"/>
            <a:ext cx="72009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4" id="519" name="Google Shape;51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35895" y="3057804"/>
            <a:ext cx="1366806" cy="257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mple text slide" showMasterSp="0">
  <p:cSld name="Simple text slide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3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523" name="Google Shape;52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63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525" name="Google Shape;52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7" name="Google Shape;527;p63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528" name="Google Shape;528;p63"/>
          <p:cNvSpPr txBox="1"/>
          <p:nvPr>
            <p:ph idx="1" type="body"/>
          </p:nvPr>
        </p:nvSpPr>
        <p:spPr>
          <a:xfrm>
            <a:off x="323849" y="1113587"/>
            <a:ext cx="85023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Char char="❑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Char char="▪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Char char="✓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63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0" name="Google Shape;530;p63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7" id="531" name="Google Shape;53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 showMasterSp="0">
  <p:cSld name="Title 2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533" name="Google Shape;53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649" y="303498"/>
            <a:ext cx="1494834" cy="1026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534" name="Google Shape;53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951" y="3867894"/>
            <a:ext cx="662908" cy="9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4"/>
          <p:cNvSpPr txBox="1"/>
          <p:nvPr>
            <p:ph idx="1" type="body"/>
          </p:nvPr>
        </p:nvSpPr>
        <p:spPr>
          <a:xfrm>
            <a:off x="971599" y="1908387"/>
            <a:ext cx="7200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Arial Black"/>
              <a:buNone/>
              <a:defRPr b="0" i="0" sz="45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Arial Black"/>
              <a:buNone/>
              <a:defRPr b="0" i="0" sz="45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514350" lvl="2" marL="1371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Arial Black"/>
              <a:buChar char="•"/>
              <a:defRPr b="0" i="0" sz="45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514350" lvl="3" marL="18288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Arial Black"/>
              <a:buChar char="•"/>
              <a:defRPr b="0" i="0" sz="45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514350" lvl="4" marL="22860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500"/>
              <a:buFont typeface="Arial Black"/>
              <a:buChar char="•"/>
              <a:defRPr b="0" i="0" sz="45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64"/>
          <p:cNvSpPr txBox="1"/>
          <p:nvPr>
            <p:ph idx="2" type="body"/>
          </p:nvPr>
        </p:nvSpPr>
        <p:spPr>
          <a:xfrm>
            <a:off x="1691678" y="2544692"/>
            <a:ext cx="5760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64"/>
          <p:cNvSpPr txBox="1"/>
          <p:nvPr>
            <p:ph idx="3" type="body"/>
          </p:nvPr>
        </p:nvSpPr>
        <p:spPr>
          <a:xfrm>
            <a:off x="2411758" y="3088820"/>
            <a:ext cx="43206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8" name="Google Shape;538;p6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3" showMasterSp="0">
  <p:cSld name="Title 3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540" name="Google Shape;54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3" y="-27004"/>
            <a:ext cx="6939391" cy="51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431999" y="323999"/>
            <a:ext cx="72009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None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None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Char char="•"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Char char="•"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Char char="•"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65"/>
          <p:cNvSpPr txBox="1"/>
          <p:nvPr>
            <p:ph idx="2" type="body"/>
          </p:nvPr>
        </p:nvSpPr>
        <p:spPr>
          <a:xfrm>
            <a:off x="453599" y="1553080"/>
            <a:ext cx="3827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65"/>
          <p:cNvSpPr txBox="1"/>
          <p:nvPr>
            <p:ph idx="3" type="body"/>
          </p:nvPr>
        </p:nvSpPr>
        <p:spPr>
          <a:xfrm>
            <a:off x="453599" y="2019627"/>
            <a:ext cx="2826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10" id="544" name="Google Shape;54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544" y="4569971"/>
            <a:ext cx="1366806" cy="2576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ustom image" showMasterSp="0">
  <p:cSld name="Title with custom image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p66"/>
          <p:cNvSpPr txBox="1"/>
          <p:nvPr>
            <p:ph idx="1" type="body"/>
          </p:nvPr>
        </p:nvSpPr>
        <p:spPr>
          <a:xfrm>
            <a:off x="431999" y="323999"/>
            <a:ext cx="72729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None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None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Char char="•"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533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Char char="•"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533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 Black"/>
              <a:buChar char="•"/>
              <a:defRPr b="0" i="0" sz="48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66"/>
          <p:cNvSpPr txBox="1"/>
          <p:nvPr>
            <p:ph idx="3" type="body"/>
          </p:nvPr>
        </p:nvSpPr>
        <p:spPr>
          <a:xfrm>
            <a:off x="453599" y="1553080"/>
            <a:ext cx="38883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66"/>
          <p:cNvSpPr txBox="1"/>
          <p:nvPr>
            <p:ph idx="4" type="body"/>
          </p:nvPr>
        </p:nvSpPr>
        <p:spPr>
          <a:xfrm>
            <a:off x="453599" y="2019627"/>
            <a:ext cx="2879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8" id="551" name="Google Shape;55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78544" y="4569971"/>
            <a:ext cx="1366806" cy="25765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1" showMasterSp="0">
  <p:cSld name="About 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7"/>
          <p:cNvSpPr/>
          <p:nvPr>
            <p:ph idx="2" type="pic"/>
          </p:nvPr>
        </p:nvSpPr>
        <p:spPr>
          <a:xfrm>
            <a:off x="1475655" y="411510"/>
            <a:ext cx="1656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67"/>
          <p:cNvSpPr txBox="1"/>
          <p:nvPr>
            <p:ph idx="1" type="body"/>
          </p:nvPr>
        </p:nvSpPr>
        <p:spPr>
          <a:xfrm>
            <a:off x="687214" y="1869672"/>
            <a:ext cx="316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7" name="Google Shape;557;p67"/>
          <p:cNvSpPr txBox="1"/>
          <p:nvPr>
            <p:ph idx="3" type="body"/>
          </p:nvPr>
        </p:nvSpPr>
        <p:spPr>
          <a:xfrm>
            <a:off x="684013" y="2679762"/>
            <a:ext cx="3167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8" name="Google Shape;558;p67"/>
          <p:cNvSpPr txBox="1"/>
          <p:nvPr>
            <p:ph idx="4" type="body"/>
          </p:nvPr>
        </p:nvSpPr>
        <p:spPr>
          <a:xfrm>
            <a:off x="5292723" y="2247713"/>
            <a:ext cx="33837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67"/>
          <p:cNvSpPr txBox="1"/>
          <p:nvPr>
            <p:ph idx="5" type="body"/>
          </p:nvPr>
        </p:nvSpPr>
        <p:spPr>
          <a:xfrm>
            <a:off x="5292725" y="2679762"/>
            <a:ext cx="33837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6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3" showMasterSp="0">
  <p:cSld name="About 3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/>
          <p:nvPr/>
        </p:nvSpPr>
        <p:spPr>
          <a:xfrm>
            <a:off x="-1" y="0"/>
            <a:ext cx="507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68"/>
          <p:cNvCxnSpPr/>
          <p:nvPr/>
        </p:nvCxnSpPr>
        <p:spPr>
          <a:xfrm>
            <a:off x="755650" y="2571750"/>
            <a:ext cx="35283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64" name="Google Shape;564;p68"/>
          <p:cNvSpPr txBox="1"/>
          <p:nvPr>
            <p:ph idx="1" type="body"/>
          </p:nvPr>
        </p:nvSpPr>
        <p:spPr>
          <a:xfrm>
            <a:off x="755650" y="1113588"/>
            <a:ext cx="3528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p68"/>
          <p:cNvSpPr txBox="1"/>
          <p:nvPr>
            <p:ph idx="2" type="body"/>
          </p:nvPr>
        </p:nvSpPr>
        <p:spPr>
          <a:xfrm>
            <a:off x="755773" y="1869672"/>
            <a:ext cx="352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68"/>
          <p:cNvSpPr txBox="1"/>
          <p:nvPr>
            <p:ph idx="3" type="body"/>
          </p:nvPr>
        </p:nvSpPr>
        <p:spPr>
          <a:xfrm>
            <a:off x="771591" y="2708100"/>
            <a:ext cx="3512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68"/>
          <p:cNvSpPr txBox="1"/>
          <p:nvPr>
            <p:ph idx="4" type="body"/>
          </p:nvPr>
        </p:nvSpPr>
        <p:spPr>
          <a:xfrm>
            <a:off x="771591" y="3123900"/>
            <a:ext cx="35001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68"/>
          <p:cNvSpPr/>
          <p:nvPr>
            <p:ph idx="5" type="pic"/>
          </p:nvPr>
        </p:nvSpPr>
        <p:spPr>
          <a:xfrm>
            <a:off x="5940152" y="1760399"/>
            <a:ext cx="2376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p6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5" showMasterSp="0">
  <p:cSld name="About 5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/>
          <p:nvPr/>
        </p:nvSpPr>
        <p:spPr>
          <a:xfrm>
            <a:off x="383425" y="843557"/>
            <a:ext cx="8385000" cy="34566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CECEC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9"/>
          <p:cNvSpPr/>
          <p:nvPr>
            <p:ph idx="2" type="pic"/>
          </p:nvPr>
        </p:nvSpPr>
        <p:spPr>
          <a:xfrm>
            <a:off x="827583" y="1275606"/>
            <a:ext cx="20163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69"/>
          <p:cNvSpPr/>
          <p:nvPr/>
        </p:nvSpPr>
        <p:spPr>
          <a:xfrm>
            <a:off x="368615" y="843867"/>
            <a:ext cx="171000" cy="34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9"/>
          <p:cNvSpPr txBox="1"/>
          <p:nvPr>
            <p:ph idx="1" type="body"/>
          </p:nvPr>
        </p:nvSpPr>
        <p:spPr>
          <a:xfrm>
            <a:off x="3131840" y="1543203"/>
            <a:ext cx="4575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69"/>
          <p:cNvSpPr txBox="1"/>
          <p:nvPr>
            <p:ph idx="3" type="body"/>
          </p:nvPr>
        </p:nvSpPr>
        <p:spPr>
          <a:xfrm>
            <a:off x="3131840" y="1950680"/>
            <a:ext cx="48966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69"/>
          <p:cNvSpPr txBox="1"/>
          <p:nvPr>
            <p:ph idx="4" type="body"/>
          </p:nvPr>
        </p:nvSpPr>
        <p:spPr>
          <a:xfrm>
            <a:off x="3131840" y="2818600"/>
            <a:ext cx="3139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69"/>
          <p:cNvSpPr txBox="1"/>
          <p:nvPr>
            <p:ph idx="5" type="body"/>
          </p:nvPr>
        </p:nvSpPr>
        <p:spPr>
          <a:xfrm>
            <a:off x="3131840" y="3162372"/>
            <a:ext cx="3500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6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ing 1" showMasterSp="0">
  <p:cSld name="Dividing 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70"/>
          <p:cNvCxnSpPr/>
          <p:nvPr/>
        </p:nvCxnSpPr>
        <p:spPr>
          <a:xfrm>
            <a:off x="576000" y="4569971"/>
            <a:ext cx="216000" cy="0"/>
          </a:xfrm>
          <a:prstGeom prst="straightConnector1">
            <a:avLst/>
          </a:prstGeom>
          <a:noFill/>
          <a:ln cap="flat" cmpd="sng" w="19050">
            <a:solidFill>
              <a:srgbClr val="FEFEFE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82" name="Google Shape;582;p70"/>
          <p:cNvSpPr txBox="1"/>
          <p:nvPr>
            <p:ph idx="1" type="body"/>
          </p:nvPr>
        </p:nvSpPr>
        <p:spPr>
          <a:xfrm>
            <a:off x="539551" y="2571750"/>
            <a:ext cx="33123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None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None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4953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4953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4953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70"/>
          <p:cNvSpPr txBox="1"/>
          <p:nvPr>
            <p:ph idx="2" type="body"/>
          </p:nvPr>
        </p:nvSpPr>
        <p:spPr>
          <a:xfrm>
            <a:off x="863999" y="4454999"/>
            <a:ext cx="7056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7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ing 2" showMasterSp="0">
  <p:cSld name="Dividing 2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1"/>
          <p:cNvSpPr txBox="1"/>
          <p:nvPr>
            <p:ph idx="1" type="body"/>
          </p:nvPr>
        </p:nvSpPr>
        <p:spPr>
          <a:xfrm>
            <a:off x="539551" y="2571750"/>
            <a:ext cx="33123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None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None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4953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4953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4953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8" name="Google Shape;588;p71"/>
          <p:cNvSpPr txBox="1"/>
          <p:nvPr>
            <p:ph idx="2" type="body"/>
          </p:nvPr>
        </p:nvSpPr>
        <p:spPr>
          <a:xfrm>
            <a:off x="863999" y="4454999"/>
            <a:ext cx="7056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89" name="Google Shape;589;p71"/>
          <p:cNvCxnSpPr/>
          <p:nvPr/>
        </p:nvCxnSpPr>
        <p:spPr>
          <a:xfrm>
            <a:off x="576000" y="4569971"/>
            <a:ext cx="216000" cy="0"/>
          </a:xfrm>
          <a:prstGeom prst="straightConnector1">
            <a:avLst/>
          </a:prstGeom>
          <a:noFill/>
          <a:ln cap="flat" cmpd="sng" w="20300">
            <a:solidFill>
              <a:srgbClr val="FEFEFE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90" name="Google Shape;590;p7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ing with custom image" showMasterSp="0">
  <p:cSld name="Dividing with custom image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"/>
          <p:cNvSpPr/>
          <p:nvPr>
            <p:ph idx="2" type="pic"/>
          </p:nvPr>
        </p:nvSpPr>
        <p:spPr>
          <a:xfrm>
            <a:off x="8366" y="0"/>
            <a:ext cx="9135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3" name="Google Shape;593;p72"/>
          <p:cNvSpPr txBox="1"/>
          <p:nvPr>
            <p:ph idx="1" type="body"/>
          </p:nvPr>
        </p:nvSpPr>
        <p:spPr>
          <a:xfrm>
            <a:off x="539551" y="2571750"/>
            <a:ext cx="33123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None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None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4953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4953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4953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72"/>
          <p:cNvSpPr txBox="1"/>
          <p:nvPr>
            <p:ph idx="3" type="body"/>
          </p:nvPr>
        </p:nvSpPr>
        <p:spPr>
          <a:xfrm>
            <a:off x="863999" y="4454999"/>
            <a:ext cx="7056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5" name="Google Shape;595;p72"/>
          <p:cNvCxnSpPr/>
          <p:nvPr/>
        </p:nvCxnSpPr>
        <p:spPr>
          <a:xfrm>
            <a:off x="576000" y="4569971"/>
            <a:ext cx="216000" cy="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96" name="Google Shape;596;p7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ing 4" showMasterSp="0">
  <p:cSld name="Dividing 4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3"/>
          <p:cNvSpPr/>
          <p:nvPr>
            <p:ph idx="2" type="pic"/>
          </p:nvPr>
        </p:nvSpPr>
        <p:spPr>
          <a:xfrm>
            <a:off x="5148262" y="465517"/>
            <a:ext cx="33114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73"/>
          <p:cNvSpPr txBox="1"/>
          <p:nvPr>
            <p:ph idx="1" type="body"/>
          </p:nvPr>
        </p:nvSpPr>
        <p:spPr>
          <a:xfrm>
            <a:off x="683568" y="2247713"/>
            <a:ext cx="33123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None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None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4953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4953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4953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Arial Black"/>
              <a:buChar char="•"/>
              <a:defRPr b="0" i="0" sz="42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73"/>
          <p:cNvSpPr txBox="1"/>
          <p:nvPr>
            <p:ph idx="3" type="body"/>
          </p:nvPr>
        </p:nvSpPr>
        <p:spPr>
          <a:xfrm>
            <a:off x="701999" y="4351795"/>
            <a:ext cx="70569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01" name="Google Shape;601;p73"/>
          <p:cNvCxnSpPr/>
          <p:nvPr/>
        </p:nvCxnSpPr>
        <p:spPr>
          <a:xfrm>
            <a:off x="701999" y="4081765"/>
            <a:ext cx="115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02" name="Google Shape;602;p7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1" showMasterSp="0">
  <p:cSld name="Code 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4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605" name="Google Shape;60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74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607" name="Google Shape;60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4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9" name="Google Shape;609;p74"/>
          <p:cNvSpPr/>
          <p:nvPr/>
        </p:nvSpPr>
        <p:spPr>
          <a:xfrm>
            <a:off x="522939" y="1329612"/>
            <a:ext cx="2592300" cy="2808300"/>
          </a:xfrm>
          <a:prstGeom prst="rect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4"/>
          <p:cNvSpPr/>
          <p:nvPr/>
        </p:nvSpPr>
        <p:spPr>
          <a:xfrm>
            <a:off x="3331971" y="1329612"/>
            <a:ext cx="2592300" cy="2808300"/>
          </a:xfrm>
          <a:prstGeom prst="rect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4"/>
          <p:cNvSpPr/>
          <p:nvPr/>
        </p:nvSpPr>
        <p:spPr>
          <a:xfrm>
            <a:off x="6118421" y="1329612"/>
            <a:ext cx="2592300" cy="2808300"/>
          </a:xfrm>
          <a:prstGeom prst="rect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4"/>
          <p:cNvSpPr/>
          <p:nvPr/>
        </p:nvSpPr>
        <p:spPr>
          <a:xfrm>
            <a:off x="1691680" y="1190761"/>
            <a:ext cx="12828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4"/>
          <p:cNvSpPr/>
          <p:nvPr/>
        </p:nvSpPr>
        <p:spPr>
          <a:xfrm>
            <a:off x="1679324" y="1183235"/>
            <a:ext cx="12828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 Narrow"/>
              <a:buNone/>
            </a:pPr>
            <a:r>
              <a:rPr b="1" i="0" lang="ru" sz="1400" u="none" cap="none" strike="noStrike">
                <a:solidFill>
                  <a:srgbClr val="FEFEFE"/>
                </a:solidFill>
                <a:latin typeface="Arial Narrow"/>
                <a:ea typeface="Arial Narrow"/>
                <a:cs typeface="Arial Narrow"/>
                <a:sym typeface="Arial Narrow"/>
              </a:rPr>
              <a:t>BAD PRACTICE</a:t>
            </a:r>
            <a:endParaRPr/>
          </a:p>
        </p:txBody>
      </p:sp>
      <p:sp>
        <p:nvSpPr>
          <p:cNvPr id="614" name="Google Shape;614;p74"/>
          <p:cNvSpPr/>
          <p:nvPr/>
        </p:nvSpPr>
        <p:spPr>
          <a:xfrm>
            <a:off x="4355974" y="1190761"/>
            <a:ext cx="1427700" cy="216000"/>
          </a:xfrm>
          <a:prstGeom prst="rect">
            <a:avLst/>
          </a:prstGeom>
          <a:solidFill>
            <a:srgbClr val="2E86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4"/>
          <p:cNvSpPr/>
          <p:nvPr/>
        </p:nvSpPr>
        <p:spPr>
          <a:xfrm>
            <a:off x="4351599" y="1183235"/>
            <a:ext cx="16296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 Narrow"/>
              <a:buNone/>
            </a:pPr>
            <a:r>
              <a:rPr b="1" i="0" lang="ru" sz="1400" u="none" cap="none" strike="noStrike">
                <a:solidFill>
                  <a:srgbClr val="FEFEFE"/>
                </a:solidFill>
                <a:latin typeface="Arial Narrow"/>
                <a:ea typeface="Arial Narrow"/>
                <a:cs typeface="Arial Narrow"/>
                <a:sym typeface="Arial Narrow"/>
              </a:rPr>
              <a:t>GOOD PRACTICE</a:t>
            </a:r>
            <a:endParaRPr/>
          </a:p>
        </p:txBody>
      </p:sp>
      <p:sp>
        <p:nvSpPr>
          <p:cNvPr id="616" name="Google Shape;616;p74"/>
          <p:cNvSpPr/>
          <p:nvPr/>
        </p:nvSpPr>
        <p:spPr>
          <a:xfrm>
            <a:off x="7287556" y="1190761"/>
            <a:ext cx="1282800" cy="2160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4"/>
          <p:cNvSpPr/>
          <p:nvPr/>
        </p:nvSpPr>
        <p:spPr>
          <a:xfrm>
            <a:off x="7295947" y="1183235"/>
            <a:ext cx="12828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 Narrow"/>
              <a:buNone/>
            </a:pPr>
            <a:r>
              <a:rPr b="1" i="0" lang="ru" sz="1400" u="none" cap="none" strike="noStrike">
                <a:solidFill>
                  <a:srgbClr val="FEFEFE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/>
          </a:p>
        </p:txBody>
      </p:sp>
      <p:sp>
        <p:nvSpPr>
          <p:cNvPr id="618" name="Google Shape;618;p74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pic>
        <p:nvPicPr>
          <p:cNvPr descr="Picture 12" id="619" name="Google Shape;61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627" y="4835871"/>
            <a:ext cx="6869553" cy="328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3" id="620" name="Google Shape;62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64" y="4921301"/>
            <a:ext cx="746374" cy="14548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4"/>
          <p:cNvSpPr txBox="1"/>
          <p:nvPr>
            <p:ph idx="1" type="body"/>
          </p:nvPr>
        </p:nvSpPr>
        <p:spPr>
          <a:xfrm>
            <a:off x="522287" y="1414463"/>
            <a:ext cx="25923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74"/>
          <p:cNvSpPr txBox="1"/>
          <p:nvPr>
            <p:ph idx="2" type="body"/>
          </p:nvPr>
        </p:nvSpPr>
        <p:spPr>
          <a:xfrm>
            <a:off x="3331419" y="1414463"/>
            <a:ext cx="25923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74"/>
          <p:cNvSpPr txBox="1"/>
          <p:nvPr>
            <p:ph idx="3" type="body"/>
          </p:nvPr>
        </p:nvSpPr>
        <p:spPr>
          <a:xfrm>
            <a:off x="6106585" y="1414463"/>
            <a:ext cx="25923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2" showMasterSp="0">
  <p:cSld name="Code 2">
    <p:bg>
      <p:bgPr>
        <a:solidFill>
          <a:schemeClr val="accent4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5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626" name="Google Shape;626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75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628" name="Google Shape;62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5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0" name="Google Shape;630;p75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631" name="Google Shape;631;p75"/>
          <p:cNvSpPr/>
          <p:nvPr/>
        </p:nvSpPr>
        <p:spPr>
          <a:xfrm>
            <a:off x="-1" y="4834637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2" name="Google Shape;632;p75"/>
          <p:cNvCxnSpPr/>
          <p:nvPr/>
        </p:nvCxnSpPr>
        <p:spPr>
          <a:xfrm>
            <a:off x="1475655" y="4916888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9" id="633" name="Google Shape;63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6888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5"/>
          <p:cNvSpPr/>
          <p:nvPr/>
        </p:nvSpPr>
        <p:spPr>
          <a:xfrm>
            <a:off x="1619671" y="4948508"/>
            <a:ext cx="30861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/>
          </a:p>
        </p:txBody>
      </p:sp>
      <p:sp>
        <p:nvSpPr>
          <p:cNvPr id="635" name="Google Shape;635;p75"/>
          <p:cNvSpPr/>
          <p:nvPr/>
        </p:nvSpPr>
        <p:spPr>
          <a:xfrm>
            <a:off x="522939" y="1329612"/>
            <a:ext cx="2592300" cy="2808300"/>
          </a:xfrm>
          <a:prstGeom prst="rect">
            <a:avLst/>
          </a:prstGeom>
          <a:solidFill>
            <a:srgbClr val="FEFEFE"/>
          </a:solidFill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5"/>
          <p:cNvSpPr/>
          <p:nvPr/>
        </p:nvSpPr>
        <p:spPr>
          <a:xfrm>
            <a:off x="3331971" y="1329612"/>
            <a:ext cx="2592300" cy="2808300"/>
          </a:xfrm>
          <a:prstGeom prst="rect">
            <a:avLst/>
          </a:prstGeom>
          <a:solidFill>
            <a:srgbClr val="FEFEFE"/>
          </a:solidFill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5"/>
          <p:cNvSpPr/>
          <p:nvPr/>
        </p:nvSpPr>
        <p:spPr>
          <a:xfrm>
            <a:off x="6118421" y="1329612"/>
            <a:ext cx="2592300" cy="2808300"/>
          </a:xfrm>
          <a:prstGeom prst="rect">
            <a:avLst/>
          </a:prstGeom>
          <a:solidFill>
            <a:srgbClr val="FEFEFE"/>
          </a:solidFill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5"/>
          <p:cNvSpPr/>
          <p:nvPr/>
        </p:nvSpPr>
        <p:spPr>
          <a:xfrm>
            <a:off x="1691680" y="1190761"/>
            <a:ext cx="12828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5"/>
          <p:cNvSpPr/>
          <p:nvPr/>
        </p:nvSpPr>
        <p:spPr>
          <a:xfrm>
            <a:off x="1679324" y="1183235"/>
            <a:ext cx="12828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 Narrow"/>
              <a:buNone/>
            </a:pPr>
            <a:r>
              <a:rPr b="1" i="0" lang="ru" sz="1400" u="none" cap="none" strike="noStrike">
                <a:solidFill>
                  <a:srgbClr val="FEFEFE"/>
                </a:solidFill>
                <a:latin typeface="Arial Narrow"/>
                <a:ea typeface="Arial Narrow"/>
                <a:cs typeface="Arial Narrow"/>
                <a:sym typeface="Arial Narrow"/>
              </a:rPr>
              <a:t>BAD PRACTICE</a:t>
            </a:r>
            <a:endParaRPr/>
          </a:p>
        </p:txBody>
      </p:sp>
      <p:sp>
        <p:nvSpPr>
          <p:cNvPr id="640" name="Google Shape;640;p75"/>
          <p:cNvSpPr/>
          <p:nvPr/>
        </p:nvSpPr>
        <p:spPr>
          <a:xfrm>
            <a:off x="4355974" y="1190761"/>
            <a:ext cx="1427700" cy="216000"/>
          </a:xfrm>
          <a:prstGeom prst="rect">
            <a:avLst/>
          </a:prstGeom>
          <a:solidFill>
            <a:srgbClr val="2E86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5"/>
          <p:cNvSpPr/>
          <p:nvPr/>
        </p:nvSpPr>
        <p:spPr>
          <a:xfrm>
            <a:off x="4351599" y="1183235"/>
            <a:ext cx="16296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 Narrow"/>
              <a:buNone/>
            </a:pPr>
            <a:r>
              <a:rPr b="1" i="0" lang="ru" sz="1400" u="none" cap="none" strike="noStrike">
                <a:solidFill>
                  <a:srgbClr val="FEFEFE"/>
                </a:solidFill>
                <a:latin typeface="Arial Narrow"/>
                <a:ea typeface="Arial Narrow"/>
                <a:cs typeface="Arial Narrow"/>
                <a:sym typeface="Arial Narrow"/>
              </a:rPr>
              <a:t>GOOD PRACTICE</a:t>
            </a:r>
            <a:endParaRPr/>
          </a:p>
        </p:txBody>
      </p:sp>
      <p:sp>
        <p:nvSpPr>
          <p:cNvPr id="642" name="Google Shape;642;p75"/>
          <p:cNvSpPr/>
          <p:nvPr/>
        </p:nvSpPr>
        <p:spPr>
          <a:xfrm>
            <a:off x="7287556" y="1190761"/>
            <a:ext cx="1282800" cy="2160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5"/>
          <p:cNvSpPr/>
          <p:nvPr/>
        </p:nvSpPr>
        <p:spPr>
          <a:xfrm>
            <a:off x="7295947" y="1183235"/>
            <a:ext cx="12828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 Narrow"/>
              <a:buNone/>
            </a:pPr>
            <a:r>
              <a:rPr b="1" i="0" lang="ru" sz="1400" u="none" cap="none" strike="noStrike">
                <a:solidFill>
                  <a:srgbClr val="FEFEFE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/>
          </a:p>
        </p:txBody>
      </p:sp>
      <p:sp>
        <p:nvSpPr>
          <p:cNvPr id="644" name="Google Shape;644;p75"/>
          <p:cNvSpPr txBox="1"/>
          <p:nvPr>
            <p:ph idx="1" type="body"/>
          </p:nvPr>
        </p:nvSpPr>
        <p:spPr>
          <a:xfrm>
            <a:off x="522287" y="1414463"/>
            <a:ext cx="25923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75"/>
          <p:cNvSpPr txBox="1"/>
          <p:nvPr>
            <p:ph idx="2" type="body"/>
          </p:nvPr>
        </p:nvSpPr>
        <p:spPr>
          <a:xfrm>
            <a:off x="3331419" y="1414463"/>
            <a:ext cx="25923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75"/>
          <p:cNvSpPr txBox="1"/>
          <p:nvPr>
            <p:ph idx="3" type="body"/>
          </p:nvPr>
        </p:nvSpPr>
        <p:spPr>
          <a:xfrm>
            <a:off x="6106585" y="1414463"/>
            <a:ext cx="25923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3" showMasterSp="0">
  <p:cSld name="Code 3">
    <p:bg>
      <p:bgPr>
        <a:solidFill>
          <a:schemeClr val="accent4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649" name="Google Shape;649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76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651" name="Google Shape;65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6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3" name="Google Shape;653;p76"/>
          <p:cNvSpPr txBox="1"/>
          <p:nvPr>
            <p:ph type="title"/>
          </p:nvPr>
        </p:nvSpPr>
        <p:spPr>
          <a:xfrm>
            <a:off x="331658" y="-10928"/>
            <a:ext cx="8496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654" name="Google Shape;654;p76"/>
          <p:cNvSpPr/>
          <p:nvPr/>
        </p:nvSpPr>
        <p:spPr>
          <a:xfrm>
            <a:off x="-1" y="4834638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76"/>
          <p:cNvCxnSpPr/>
          <p:nvPr/>
        </p:nvCxnSpPr>
        <p:spPr>
          <a:xfrm>
            <a:off x="1475655" y="4916888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2" id="656" name="Google Shape;65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916888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6"/>
          <p:cNvSpPr/>
          <p:nvPr/>
        </p:nvSpPr>
        <p:spPr>
          <a:xfrm>
            <a:off x="323849" y="1328399"/>
            <a:ext cx="8503200" cy="3078000"/>
          </a:xfrm>
          <a:prstGeom prst="rect">
            <a:avLst/>
          </a:prstGeom>
          <a:solidFill>
            <a:srgbClr val="FEFEFE"/>
          </a:solidFill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6"/>
          <p:cNvSpPr/>
          <p:nvPr/>
        </p:nvSpPr>
        <p:spPr>
          <a:xfrm>
            <a:off x="1619671" y="4948508"/>
            <a:ext cx="30861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/>
          </a:p>
        </p:txBody>
      </p:sp>
      <p:sp>
        <p:nvSpPr>
          <p:cNvPr id="659" name="Google Shape;659;p76"/>
          <p:cNvSpPr txBox="1"/>
          <p:nvPr>
            <p:ph idx="1" type="body"/>
          </p:nvPr>
        </p:nvSpPr>
        <p:spPr>
          <a:xfrm>
            <a:off x="323850" y="1397213"/>
            <a:ext cx="8503200" cy="30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75" lIns="46775" spcFirstLastPara="1" rIns="46775" wrap="square" tIns="4677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p76"/>
          <p:cNvSpPr/>
          <p:nvPr/>
        </p:nvSpPr>
        <p:spPr>
          <a:xfrm>
            <a:off x="6875999" y="1198800"/>
            <a:ext cx="1684800" cy="2322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6"/>
          <p:cNvSpPr/>
          <p:nvPr/>
        </p:nvSpPr>
        <p:spPr>
          <a:xfrm>
            <a:off x="6875999" y="1198800"/>
            <a:ext cx="16848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 Narrow"/>
              <a:buNone/>
            </a:pPr>
            <a:r>
              <a:rPr b="1" i="0" lang="ru" sz="1400" u="none" cap="none" strike="noStrike">
                <a:solidFill>
                  <a:srgbClr val="FEFEFE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4" showMasterSp="0">
  <p:cSld name="Code 4">
    <p:bg>
      <p:bgPr>
        <a:solidFill>
          <a:schemeClr val="accent4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7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664" name="Google Shape;664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77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666" name="Google Shape;66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7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icture 6" id="668" name="Google Shape;66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0399" y="1220400"/>
            <a:ext cx="519746" cy="418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669" name="Google Shape;669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6800" y="1220400"/>
            <a:ext cx="504511" cy="49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7"/>
          <p:cNvSpPr txBox="1"/>
          <p:nvPr>
            <p:ph idx="1" type="body"/>
          </p:nvPr>
        </p:nvSpPr>
        <p:spPr>
          <a:xfrm>
            <a:off x="323850" y="1871100"/>
            <a:ext cx="4104000" cy="23763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t" bIns="72000" lIns="72000" spcFirstLastPara="1" rIns="72000" wrap="square" tIns="720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77"/>
          <p:cNvSpPr txBox="1"/>
          <p:nvPr>
            <p:ph idx="2" type="body"/>
          </p:nvPr>
        </p:nvSpPr>
        <p:spPr>
          <a:xfrm>
            <a:off x="4716460" y="1871100"/>
            <a:ext cx="4111200" cy="2376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t" bIns="72000" lIns="72000" spcFirstLastPara="1" rIns="72000" wrap="square" tIns="720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77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673" name="Google Shape;673;p77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4" name="Google Shape;674;p77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22" id="675" name="Google Shape;675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4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image" Target="../media/image19.png"/><Relationship Id="rId2" Type="http://schemas.openxmlformats.org/officeDocument/2006/relationships/image" Target="../media/image1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0" y="-1"/>
            <a:ext cx="9144000" cy="8975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0" i="0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07" name="Google Shape;107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2"/>
          <p:cNvCxnSpPr/>
          <p:nvPr/>
        </p:nvCxnSpPr>
        <p:spPr>
          <a:xfrm>
            <a:off x="-6051" y="897564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9" name="Google Shape;10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68520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8832322" y="332100"/>
            <a:ext cx="405313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EFEFE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/>
          <p:nvPr/>
        </p:nvSpPr>
        <p:spPr>
          <a:xfrm>
            <a:off x="0" y="-2"/>
            <a:ext cx="9144000" cy="897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" id="333" name="Google Shape;333;p4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46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7" id="335" name="Google Shape;33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8832322" y="336589"/>
            <a:ext cx="273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descr="Picture 9" id="337" name="Google Shape;337;p4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331151"/>
            <a:ext cx="92869" cy="2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338" name="Google Shape;33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68519" y="332100"/>
            <a:ext cx="207169" cy="20716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/>
          <p:nvPr/>
        </p:nvSpPr>
        <p:spPr>
          <a:xfrm>
            <a:off x="8832322" y="269914"/>
            <a:ext cx="405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6"/>
          <p:cNvSpPr txBox="1"/>
          <p:nvPr>
            <p:ph type="title"/>
          </p:nvPr>
        </p:nvSpPr>
        <p:spPr>
          <a:xfrm>
            <a:off x="323850" y="0"/>
            <a:ext cx="8507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400"/>
              <a:buFont typeface="Arial Black"/>
              <a:buNone/>
              <a:defRPr b="0" i="0" sz="3400" u="none" cap="none" strike="noStrike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cxnSp>
        <p:nvCxnSpPr>
          <p:cNvPr id="341" name="Google Shape;341;p46"/>
          <p:cNvCxnSpPr/>
          <p:nvPr/>
        </p:nvCxnSpPr>
        <p:spPr>
          <a:xfrm>
            <a:off x="-6052" y="89756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42" name="Google Shape;342;p46"/>
          <p:cNvSpPr/>
          <p:nvPr/>
        </p:nvSpPr>
        <p:spPr>
          <a:xfrm>
            <a:off x="-1" y="4835699"/>
            <a:ext cx="9154800" cy="3294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46"/>
          <p:cNvCxnSpPr/>
          <p:nvPr/>
        </p:nvCxnSpPr>
        <p:spPr>
          <a:xfrm>
            <a:off x="1475655" y="4917950"/>
            <a:ext cx="0" cy="1620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7" id="344" name="Google Shape;34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4917950"/>
            <a:ext cx="754380" cy="14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323850" y="1006078"/>
            <a:ext cx="84963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❑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✓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mmandcenter.blogspot.com/2017/12/error-handling-in-upspin.html" TargetMode="External"/><Relationship Id="rId4" Type="http://schemas.openxmlformats.org/officeDocument/2006/relationships/hyperlink" Target="https://middlemost.com/failure-is-your-domai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a.yakautsava@itechart-group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8"/>
          <p:cNvSpPr txBox="1"/>
          <p:nvPr>
            <p:ph idx="1" type="body"/>
          </p:nvPr>
        </p:nvSpPr>
        <p:spPr>
          <a:xfrm>
            <a:off x="715050" y="1800901"/>
            <a:ext cx="77139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/>
              <a:t>HANDLE ERRORS LIKE ROB PIKE</a:t>
            </a:r>
            <a:endParaRPr b="0" i="0" sz="45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7"/>
          <p:cNvSpPr txBox="1"/>
          <p:nvPr/>
        </p:nvSpPr>
        <p:spPr>
          <a:xfrm>
            <a:off x="323850" y="1031425"/>
            <a:ext cx="8502300" cy="370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54800" lIns="91425" spcFirstLastPara="1" rIns="91425" wrap="square" tIns="15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(e *Error) Error() string 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 := new(bytes.Buffer)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e.Op != </a:t>
            </a:r>
            <a:r>
              <a:rPr b="1" lang="ru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pad(b, </a:t>
            </a:r>
            <a:r>
              <a:rPr b="1" lang="ru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b.WriteString(string(e.Op))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e.User != (entity.ManagerInfo{}) 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pad(b, </a:t>
            </a:r>
            <a:r>
              <a:rPr b="1" lang="ru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fmt.Fprintf(b, </a:t>
            </a:r>
            <a:r>
              <a:rPr b="1" lang="ru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"%s #%d from %d"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e.User.Role, e.User.ID, e.User.CompanyID)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e.Kind != </a:t>
            </a:r>
            <a:r>
              <a:rPr lang="ru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pad(b, </a:t>
            </a:r>
            <a:r>
              <a:rPr b="1" lang="ru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b.WriteString(e.Kind.String())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e.Err != nil 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ru" sz="7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Indent on new line if we are cascading non-empty custom errors.</a:t>
            </a:r>
            <a:endParaRPr i="1" sz="7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7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prevErr, ok := e.Err.(*Error); ok 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!prevErr.isZero() 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pad(b, </a:t>
            </a:r>
            <a:r>
              <a:rPr b="1" lang="ru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":\n\t"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b.WriteString(e.Err.Error())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pad(b, </a:t>
            </a:r>
            <a:r>
              <a:rPr b="1" lang="ru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b.WriteString(e.Err.Error())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b.Len() == </a:t>
            </a:r>
            <a:r>
              <a:rPr lang="ru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ru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 error"</a:t>
            </a:r>
            <a:endParaRPr b="1"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b.String()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70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6" name="Google Shape;746;p87"/>
          <p:cNvSpPr txBox="1"/>
          <p:nvPr>
            <p:ph idx="11" type="ftr"/>
          </p:nvPr>
        </p:nvSpPr>
        <p:spPr>
          <a:xfrm>
            <a:off x="1619672" y="48571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7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error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48" name="Google Shape;748;p87"/>
          <p:cNvSpPr txBox="1"/>
          <p:nvPr/>
        </p:nvSpPr>
        <p:spPr>
          <a:xfrm>
            <a:off x="6889806" y="924743"/>
            <a:ext cx="1684800" cy="2307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b="1" sz="1400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8"/>
          <p:cNvSpPr txBox="1"/>
          <p:nvPr>
            <p:ph idx="11" type="ftr"/>
          </p:nvPr>
        </p:nvSpPr>
        <p:spPr>
          <a:xfrm>
            <a:off x="1619672" y="48571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8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ПРИМЕР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55" name="Google Shape;755;p88"/>
          <p:cNvSpPr txBox="1"/>
          <p:nvPr/>
        </p:nvSpPr>
        <p:spPr>
          <a:xfrm>
            <a:off x="323850" y="1031425"/>
            <a:ext cx="8502300" cy="370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54800" lIns="91425" spcFirstLastPara="1" rIns="91425" wrap="square" tIns="15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AttachFile attaches file to existing issue and returns id of an attachment.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 *Controller) AttachFile(ctx context.Context, req *entity.AttachFileRequest) (*entity.AttachFileResponse, error) 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i="1" lang="ru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 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errors.Op =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"service/Controller.AttachFile"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attachment.ID, err = c.attachmentProvider.Add(ctx, attachment)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 != nil 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nil, errors.E(</a:t>
            </a:r>
            <a:r>
              <a:rPr b="1" i="1" lang="ru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req.ManagerInfo.ID, errors.</a:t>
            </a:r>
            <a:r>
              <a:rPr b="1" i="1" lang="ru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Internal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err)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&amp;entity.AttachFileResponse{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ID: attachment.ID,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}, nil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70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6" name="Google Shape;756;p88"/>
          <p:cNvSpPr txBox="1"/>
          <p:nvPr/>
        </p:nvSpPr>
        <p:spPr>
          <a:xfrm>
            <a:off x="6889806" y="924743"/>
            <a:ext cx="1684800" cy="2307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b="1" sz="1400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9"/>
          <p:cNvSpPr txBox="1"/>
          <p:nvPr>
            <p:ph idx="11" type="ftr"/>
          </p:nvPr>
        </p:nvSpPr>
        <p:spPr>
          <a:xfrm>
            <a:off x="1619672" y="48571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9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ПРИМЕР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763" name="Google Shape;76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0000"/>
            <a:ext cx="8839198" cy="351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0"/>
          <p:cNvSpPr txBox="1"/>
          <p:nvPr>
            <p:ph idx="11" type="ftr"/>
          </p:nvPr>
        </p:nvSpPr>
        <p:spPr>
          <a:xfrm>
            <a:off x="1619672" y="48571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0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ПРИМЕР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770" name="Google Shape;7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0000"/>
            <a:ext cx="8839198" cy="351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1"/>
          <p:cNvSpPr txBox="1"/>
          <p:nvPr/>
        </p:nvSpPr>
        <p:spPr>
          <a:xfrm>
            <a:off x="323849" y="1329600"/>
            <a:ext cx="3306300" cy="30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54800" lIns="91425" spcFirstLastPara="1" rIns="91425" wrap="square" tIns="15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message IssueColumnReq 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int64 id = </a:t>
            </a:r>
            <a:r>
              <a:rPr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message IssueColumnResp 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int64 id = </a:t>
            </a:r>
            <a:r>
              <a:rPr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6" name="Google Shape;776;p91"/>
          <p:cNvSpPr txBox="1"/>
          <p:nvPr>
            <p:ph idx="11" type="ftr"/>
          </p:nvPr>
        </p:nvSpPr>
        <p:spPr>
          <a:xfrm>
            <a:off x="1619672" y="48571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RPC ОШИБКИ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78" name="Google Shape;778;p91"/>
          <p:cNvSpPr txBox="1"/>
          <p:nvPr/>
        </p:nvSpPr>
        <p:spPr>
          <a:xfrm>
            <a:off x="2655602" y="1218900"/>
            <a:ext cx="1259700" cy="23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BAD</a:t>
            </a:r>
            <a:endParaRPr b="1" sz="1400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79" name="Google Shape;779;p91"/>
          <p:cNvSpPr txBox="1"/>
          <p:nvPr/>
        </p:nvSpPr>
        <p:spPr>
          <a:xfrm>
            <a:off x="4737599" y="1329600"/>
            <a:ext cx="3306300" cy="30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54800" lIns="91425" spcFirstLastPara="1" rIns="91425" wrap="square" tIns="15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message IssueColumnReq 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int64 id = </a:t>
            </a:r>
            <a:r>
              <a:rPr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message IssueColumnResp 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int64 id = </a:t>
            </a:r>
            <a:r>
              <a:rPr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bytes err = </a:t>
            </a:r>
            <a:r>
              <a:rPr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0" name="Google Shape;780;p91"/>
          <p:cNvSpPr txBox="1"/>
          <p:nvPr/>
        </p:nvSpPr>
        <p:spPr>
          <a:xfrm>
            <a:off x="7069352" y="1218900"/>
            <a:ext cx="1259700" cy="230700"/>
          </a:xfrm>
          <a:prstGeom prst="rect">
            <a:avLst/>
          </a:prstGeom>
          <a:solidFill>
            <a:srgbClr val="2E863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GOOD</a:t>
            </a:r>
            <a:endParaRPr b="1" sz="1400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2"/>
          <p:cNvSpPr txBox="1"/>
          <p:nvPr>
            <p:ph type="title"/>
          </p:nvPr>
        </p:nvSpPr>
        <p:spPr>
          <a:xfrm>
            <a:off x="323851" y="0"/>
            <a:ext cx="8507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RPC ОШИБКИ</a:t>
            </a:r>
            <a:endParaRPr/>
          </a:p>
        </p:txBody>
      </p:sp>
      <p:sp>
        <p:nvSpPr>
          <p:cNvPr id="786" name="Google Shape;786;p92"/>
          <p:cNvSpPr txBox="1"/>
          <p:nvPr>
            <p:ph idx="11" type="ftr"/>
          </p:nvPr>
        </p:nvSpPr>
        <p:spPr>
          <a:xfrm>
            <a:off x="1619672" y="4835699"/>
            <a:ext cx="3086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2"/>
          <p:cNvSpPr txBox="1"/>
          <p:nvPr>
            <p:ph idx="1" type="body"/>
          </p:nvPr>
        </p:nvSpPr>
        <p:spPr>
          <a:xfrm>
            <a:off x="323850" y="1006078"/>
            <a:ext cx="84963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BinaryMarshaler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BinaryUnmarshaler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сервер упаковывает собственную ошибку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клиент распаковывает и обрабатывает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Результат: собственные ошибки не теряются в ошибках rpc имплементации.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3"/>
          <p:cNvSpPr txBox="1"/>
          <p:nvPr>
            <p:ph idx="11" type="ftr"/>
          </p:nvPr>
        </p:nvSpPr>
        <p:spPr>
          <a:xfrm>
            <a:off x="1619672" y="48571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3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ТЕСТИРОВАНИЕ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94" name="Google Shape;794;p93"/>
          <p:cNvSpPr txBox="1"/>
          <p:nvPr/>
        </p:nvSpPr>
        <p:spPr>
          <a:xfrm>
            <a:off x="323850" y="1031425"/>
            <a:ext cx="8502300" cy="370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54800" lIns="91425" spcFirstLastPara="1" rIns="91425" wrap="square" tIns="15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Match(err1, err2 error) bool 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b="1" i="1" sz="11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Is(kind Kind, err error) bool {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ru" sz="11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5" name="Google Shape;795;p93"/>
          <p:cNvSpPr txBox="1"/>
          <p:nvPr/>
        </p:nvSpPr>
        <p:spPr>
          <a:xfrm>
            <a:off x="6889806" y="924743"/>
            <a:ext cx="1684800" cy="2307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b="1" sz="1400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4"/>
          <p:cNvSpPr txBox="1"/>
          <p:nvPr>
            <p:ph type="title"/>
          </p:nvPr>
        </p:nvSpPr>
        <p:spPr>
          <a:xfrm>
            <a:off x="323851" y="0"/>
            <a:ext cx="8507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801" name="Google Shape;801;p94"/>
          <p:cNvSpPr txBox="1"/>
          <p:nvPr>
            <p:ph idx="11" type="ftr"/>
          </p:nvPr>
        </p:nvSpPr>
        <p:spPr>
          <a:xfrm>
            <a:off x="1619672" y="4835699"/>
            <a:ext cx="3086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94"/>
          <p:cNvSpPr txBox="1"/>
          <p:nvPr>
            <p:ph idx="1" type="body"/>
          </p:nvPr>
        </p:nvSpPr>
        <p:spPr>
          <a:xfrm>
            <a:off x="323850" y="1006078"/>
            <a:ext cx="84963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ошибка – некоторое значение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не бойтесь экспериментировать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работа с ошибками должна быть простой и понятной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ошибка не должна быть перегружена лишней информацией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5"/>
          <p:cNvSpPr txBox="1"/>
          <p:nvPr>
            <p:ph type="title"/>
          </p:nvPr>
        </p:nvSpPr>
        <p:spPr>
          <a:xfrm>
            <a:off x="539550" y="789547"/>
            <a:ext cx="80649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</a:pPr>
            <a:r>
              <a:rPr lang="ru"/>
              <a:t>Errors are for users, not just for programmers.</a:t>
            </a:r>
            <a:endParaRPr b="0" i="0" sz="3600" u="none" cap="none" strike="noStrik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08" name="Google Shape;808;p95"/>
          <p:cNvPicPr preferRelativeResize="0"/>
          <p:nvPr/>
        </p:nvPicPr>
        <p:blipFill rotWithShape="1">
          <a:blip r:embed="rId3">
            <a:alphaModFix/>
          </a:blip>
          <a:srcRect b="21213" l="0" r="0" t="12305"/>
          <a:stretch/>
        </p:blipFill>
        <p:spPr>
          <a:xfrm>
            <a:off x="2117092" y="2978875"/>
            <a:ext cx="4831708" cy="203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6"/>
          <p:cNvSpPr txBox="1"/>
          <p:nvPr>
            <p:ph type="title"/>
          </p:nvPr>
        </p:nvSpPr>
        <p:spPr>
          <a:xfrm>
            <a:off x="323851" y="0"/>
            <a:ext cx="8507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ПОЛЕЗНЫЕ ССЫЛКИ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14" name="Google Shape;814;p96"/>
          <p:cNvSpPr txBox="1"/>
          <p:nvPr>
            <p:ph idx="11" type="ftr"/>
          </p:nvPr>
        </p:nvSpPr>
        <p:spPr>
          <a:xfrm>
            <a:off x="1619672" y="4835699"/>
            <a:ext cx="3086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96"/>
          <p:cNvSpPr txBox="1"/>
          <p:nvPr>
            <p:ph idx="1" type="body"/>
          </p:nvPr>
        </p:nvSpPr>
        <p:spPr>
          <a:xfrm>
            <a:off x="323850" y="1006078"/>
            <a:ext cx="84963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https://commandcenter.blogspot.com/2017/12/error-handling-in-upspin.html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u="sng">
                <a:solidFill>
                  <a:schemeClr val="hlink"/>
                </a:solidFill>
                <a:hlinkClick r:id="rId4"/>
              </a:rPr>
              <a:t>https://middlemost.com/failure-is-your-domain/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9"/>
          <p:cNvSpPr txBox="1"/>
          <p:nvPr>
            <p:ph idx="1" type="body"/>
          </p:nvPr>
        </p:nvSpPr>
        <p:spPr>
          <a:xfrm>
            <a:off x="539531" y="1923677"/>
            <a:ext cx="29481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574"/>
              <a:buFont typeface="Arial"/>
              <a:buNone/>
            </a:pPr>
            <a:r>
              <a:rPr b="1" i="0" lang="ru" sz="2574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Привет.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574"/>
              <a:buFont typeface="Arial"/>
              <a:buNone/>
            </a:pPr>
            <a:r>
              <a:rPr b="1" i="0" lang="ru" sz="2574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Я Саша Яковцева.</a:t>
            </a:r>
            <a:endParaRPr/>
          </a:p>
        </p:txBody>
      </p:sp>
      <p:sp>
        <p:nvSpPr>
          <p:cNvPr id="686" name="Google Shape;686;p79"/>
          <p:cNvSpPr txBox="1"/>
          <p:nvPr>
            <p:ph idx="2" type="body"/>
          </p:nvPr>
        </p:nvSpPr>
        <p:spPr>
          <a:xfrm>
            <a:off x="539749" y="2679762"/>
            <a:ext cx="2951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Отдел: D6 G1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Технологии: Golang</a:t>
            </a:r>
            <a:endParaRPr/>
          </a:p>
        </p:txBody>
      </p:sp>
      <p:sp>
        <p:nvSpPr>
          <p:cNvPr id="687" name="Google Shape;687;p79"/>
          <p:cNvSpPr txBox="1"/>
          <p:nvPr>
            <p:ph idx="3" type="body"/>
          </p:nvPr>
        </p:nvSpPr>
        <p:spPr>
          <a:xfrm>
            <a:off x="4392000" y="2247713"/>
            <a:ext cx="33837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Контактная информация:</a:t>
            </a:r>
            <a:endParaRPr/>
          </a:p>
        </p:txBody>
      </p:sp>
      <p:sp>
        <p:nvSpPr>
          <p:cNvPr id="688" name="Google Shape;688;p79"/>
          <p:cNvSpPr txBox="1"/>
          <p:nvPr>
            <p:ph idx="4" type="body"/>
          </p:nvPr>
        </p:nvSpPr>
        <p:spPr>
          <a:xfrm>
            <a:off x="4170613" y="2679762"/>
            <a:ext cx="4217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b="0" i="0" lang="ru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a.yakautsava@itechart-group.com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Skype: alexia8897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"/>
          <p:cNvSpPr txBox="1"/>
          <p:nvPr>
            <p:ph type="title"/>
          </p:nvPr>
        </p:nvSpPr>
        <p:spPr>
          <a:xfrm>
            <a:off x="323851" y="0"/>
            <a:ext cx="8507726" cy="897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ЧТО?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94" name="Google Shape;694;p80"/>
          <p:cNvSpPr txBox="1"/>
          <p:nvPr>
            <p:ph idx="11" type="ftr"/>
          </p:nvPr>
        </p:nvSpPr>
        <p:spPr>
          <a:xfrm>
            <a:off x="1619672" y="4835699"/>
            <a:ext cx="3086100" cy="32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80"/>
          <p:cNvSpPr txBox="1"/>
          <p:nvPr>
            <p:ph idx="1" type="body"/>
          </p:nvPr>
        </p:nvSpPr>
        <p:spPr>
          <a:xfrm>
            <a:off x="323850" y="1006078"/>
            <a:ext cx="8496300" cy="3671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panic</a:t>
            </a:r>
            <a:endParaRPr sz="2400"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ru" sz="2400"/>
              <a:t>неожиданные ошибки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error</a:t>
            </a:r>
            <a:endParaRPr sz="2400"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ru" sz="2400"/>
              <a:t>ожидаемые ошибки</a:t>
            </a:r>
            <a:endParaRPr sz="2400"/>
          </a:p>
          <a:p>
            <a:pPr indent="-3810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ru" sz="2400"/>
              <a:t>определенные (well-defined)</a:t>
            </a:r>
            <a:endParaRPr sz="2400"/>
          </a:p>
          <a:p>
            <a:pPr indent="-3810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ru" sz="2400"/>
              <a:t>неопределенные (undefined)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1"/>
          <p:cNvSpPr txBox="1"/>
          <p:nvPr>
            <p:ph type="title"/>
          </p:nvPr>
        </p:nvSpPr>
        <p:spPr>
          <a:xfrm>
            <a:off x="323851" y="0"/>
            <a:ext cx="8507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ЗАЧЕМ?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01" name="Google Shape;701;p81"/>
          <p:cNvSpPr txBox="1"/>
          <p:nvPr>
            <p:ph idx="11" type="ftr"/>
          </p:nvPr>
        </p:nvSpPr>
        <p:spPr>
          <a:xfrm>
            <a:off x="1619672" y="4835699"/>
            <a:ext cx="3086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81"/>
          <p:cNvSpPr txBox="1"/>
          <p:nvPr>
            <p:ph idx="1" type="body"/>
          </p:nvPr>
        </p:nvSpPr>
        <p:spPr>
          <a:xfrm>
            <a:off x="323850" y="1006078"/>
            <a:ext cx="84963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</a:t>
            </a:r>
            <a:r>
              <a:rPr lang="ru"/>
              <a:t>рограмм без ошибок не бывает!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ошибки перетекают между частями приложения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пакеты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микросервисы</a:t>
            </a:r>
            <a:endParaRPr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сторонние сервисы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2"/>
          <p:cNvSpPr txBox="1"/>
          <p:nvPr>
            <p:ph type="title"/>
          </p:nvPr>
        </p:nvSpPr>
        <p:spPr>
          <a:xfrm>
            <a:off x="323851" y="0"/>
            <a:ext cx="8507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ДЛЯ КОГО</a:t>
            </a:r>
            <a:r>
              <a:rPr lang="ru"/>
              <a:t>?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08" name="Google Shape;708;p82"/>
          <p:cNvSpPr txBox="1"/>
          <p:nvPr>
            <p:ph idx="11" type="ftr"/>
          </p:nvPr>
        </p:nvSpPr>
        <p:spPr>
          <a:xfrm>
            <a:off x="1619672" y="4835699"/>
            <a:ext cx="3086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82"/>
          <p:cNvSpPr txBox="1"/>
          <p:nvPr>
            <p:ph idx="1" type="body"/>
          </p:nvPr>
        </p:nvSpPr>
        <p:spPr>
          <a:xfrm>
            <a:off x="323850" y="1006078"/>
            <a:ext cx="84963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программы во время исполнения</a:t>
            </a:r>
            <a:endParaRPr/>
          </a:p>
          <a:p>
            <a:pPr indent="-342900" lvl="1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понимает только определенные ошибки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пользователя после неудачного действия</a:t>
            </a:r>
            <a:endParaRPr/>
          </a:p>
          <a:p>
            <a:pPr indent="-342900" lvl="1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понимает простой текст (</a:t>
            </a:r>
            <a:r>
              <a:rPr i="1" lang="ru"/>
              <a:t>human-readable</a:t>
            </a:r>
            <a:r>
              <a:rPr lang="ru"/>
              <a:t>)</a:t>
            </a:r>
            <a:endParaRPr/>
          </a:p>
          <a:p>
            <a:pPr indent="-342900" lvl="1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получает только определенные ошибки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программиста во время отладки</a:t>
            </a:r>
            <a:endParaRPr/>
          </a:p>
          <a:p>
            <a:pPr indent="-342900" lvl="1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понимает детали ошибки  </a:t>
            </a:r>
            <a:endParaRPr/>
          </a:p>
          <a:p>
            <a:pPr indent="-342900" lvl="1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хочет видеть стек </a:t>
            </a:r>
            <a:r>
              <a:rPr i="1" lang="ru"/>
              <a:t>операций</a:t>
            </a:r>
            <a:endParaRPr i="1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323851" y="0"/>
            <a:ext cx="8507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КАК?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15" name="Google Shape;715;p83"/>
          <p:cNvSpPr txBox="1"/>
          <p:nvPr>
            <p:ph idx="11" type="ftr"/>
          </p:nvPr>
        </p:nvSpPr>
        <p:spPr>
          <a:xfrm>
            <a:off x="1619672" y="4835699"/>
            <a:ext cx="3086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3"/>
          <p:cNvSpPr txBox="1"/>
          <p:nvPr>
            <p:ph idx="1" type="body"/>
          </p:nvPr>
        </p:nvSpPr>
        <p:spPr>
          <a:xfrm>
            <a:off x="323850" y="1006078"/>
            <a:ext cx="84963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lang="ru" sz="2400"/>
              <a:t>легко конструировать ошибки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строить </a:t>
            </a:r>
            <a:r>
              <a:rPr i="1" lang="ru" sz="2400"/>
              <a:t>понятные</a:t>
            </a:r>
            <a:r>
              <a:rPr lang="ru" sz="2400"/>
              <a:t> ошибки для пользователей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строить </a:t>
            </a:r>
            <a:r>
              <a:rPr i="1" lang="ru" sz="2400"/>
              <a:t>информативные</a:t>
            </a:r>
            <a:r>
              <a:rPr lang="ru" sz="2400"/>
              <a:t> ошибки для разработчиков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4"/>
          <p:cNvSpPr txBox="1"/>
          <p:nvPr/>
        </p:nvSpPr>
        <p:spPr>
          <a:xfrm>
            <a:off x="323849" y="1329612"/>
            <a:ext cx="8502422" cy="3078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54800" lIns="91425" spcFirstLastPara="1" rIns="91425" wrap="square" tIns="15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struct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 int64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Op Op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Kind Kind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 error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2" name="Google Shape;722;p84"/>
          <p:cNvSpPr txBox="1"/>
          <p:nvPr>
            <p:ph idx="11" type="ftr"/>
          </p:nvPr>
        </p:nvSpPr>
        <p:spPr>
          <a:xfrm>
            <a:off x="1619672" y="485711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4"/>
          <p:cNvSpPr txBox="1"/>
          <p:nvPr>
            <p:ph type="title"/>
          </p:nvPr>
        </p:nvSpPr>
        <p:spPr>
          <a:xfrm>
            <a:off x="323849" y="0"/>
            <a:ext cx="8502422" cy="897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СТРУКТУРА ОШИБКИ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24" name="Google Shape;724;p84"/>
          <p:cNvSpPr txBox="1"/>
          <p:nvPr/>
        </p:nvSpPr>
        <p:spPr>
          <a:xfrm>
            <a:off x="6876256" y="1205318"/>
            <a:ext cx="1684789" cy="230833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b="1" sz="1400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5"/>
          <p:cNvSpPr txBox="1"/>
          <p:nvPr/>
        </p:nvSpPr>
        <p:spPr>
          <a:xfrm>
            <a:off x="320850" y="1248549"/>
            <a:ext cx="8502300" cy="340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54800" lIns="91425" spcFirstLastPara="1" rIns="91425" wrap="square" tIns="15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Kind uint8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 string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1" lang="ru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Other     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Kind = </a:t>
            </a:r>
            <a:r>
              <a:rPr b="1" i="1" lang="ru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iota </a:t>
            </a: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Unclassified error. This value is not printed in the error message.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1" lang="ru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Permission             </a:t>
            </a: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Permission denied.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1" lang="ru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IO                     </a:t>
            </a: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External I/O error such as network failure.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1" lang="ru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Exist                  </a:t>
            </a: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Attachment already exists.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1" lang="ru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NotExist               </a:t>
            </a: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Attachment does not exist.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1" lang="ru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Internal               </a:t>
            </a: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Internal error or inconsistency.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0" name="Google Shape;730;p85"/>
          <p:cNvSpPr txBox="1"/>
          <p:nvPr>
            <p:ph idx="11" type="ftr"/>
          </p:nvPr>
        </p:nvSpPr>
        <p:spPr>
          <a:xfrm>
            <a:off x="1619672" y="48571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85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СТРУКТУРА ОШИБКИ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2" name="Google Shape;732;p85"/>
          <p:cNvSpPr txBox="1"/>
          <p:nvPr/>
        </p:nvSpPr>
        <p:spPr>
          <a:xfrm>
            <a:off x="6957681" y="1117093"/>
            <a:ext cx="1684800" cy="2307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b="1" sz="1400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6"/>
          <p:cNvSpPr txBox="1"/>
          <p:nvPr/>
        </p:nvSpPr>
        <p:spPr>
          <a:xfrm>
            <a:off x="323850" y="959613"/>
            <a:ext cx="8502300" cy="38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54800" lIns="91425" spcFirstLastPara="1" rIns="91425" wrap="square" tIns="154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E(args ...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interface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{}) error {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e := &amp;Error{}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_, arg :=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range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args {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 := arg.(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int64: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e.User = arg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Op: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e.Op = arg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string: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e.Err = fmt.Errorf(arg)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Kind: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e.Kind = arg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*Error: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Make a copy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cc := *arg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e.Err = &amp;cc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error: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e.Err = arg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fmt.Errorf(</a:t>
            </a:r>
            <a:r>
              <a:rPr b="1" lang="ru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"unknown type %T, value %v in error call"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arg, arg)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ru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8" name="Google Shape;738;p86"/>
          <p:cNvSpPr txBox="1"/>
          <p:nvPr>
            <p:ph idx="11" type="ftr"/>
          </p:nvPr>
        </p:nvSpPr>
        <p:spPr>
          <a:xfrm>
            <a:off x="1619672" y="485711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6"/>
          <p:cNvSpPr txBox="1"/>
          <p:nvPr>
            <p:ph type="title"/>
          </p:nvPr>
        </p:nvSpPr>
        <p:spPr>
          <a:xfrm>
            <a:off x="323849" y="0"/>
            <a:ext cx="85023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ru"/>
              <a:t>КОНСТРУКТОР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40" name="Google Shape;740;p86"/>
          <p:cNvSpPr txBox="1"/>
          <p:nvPr/>
        </p:nvSpPr>
        <p:spPr>
          <a:xfrm>
            <a:off x="7025506" y="924743"/>
            <a:ext cx="1684800" cy="2307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b="1" sz="1400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 Theme">
  <a:themeElements>
    <a:clrScheme name="iTechArt Theme">
      <a:dk1>
        <a:srgbClr val="404040"/>
      </a:dk1>
      <a:lt1>
        <a:srgbClr val="F2F2F2"/>
      </a:lt1>
      <a:dk2>
        <a:srgbClr val="ED1C24"/>
      </a:dk2>
      <a:lt2>
        <a:srgbClr val="FFFFFF"/>
      </a:lt2>
      <a:accent1>
        <a:srgbClr val="ED1C24"/>
      </a:accent1>
      <a:accent2>
        <a:srgbClr val="7F7F7F"/>
      </a:accent2>
      <a:accent3>
        <a:srgbClr val="E92B2B"/>
      </a:accent3>
      <a:accent4>
        <a:srgbClr val="F2F2F2"/>
      </a:accent4>
      <a:accent5>
        <a:srgbClr val="9B9B9B"/>
      </a:accent5>
      <a:accent6>
        <a:srgbClr val="595959"/>
      </a:accent6>
      <a:hlink>
        <a:srgbClr val="595959"/>
      </a:hlink>
      <a:folHlink>
        <a:srgbClr val="9B9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Primary Theme">
  <a:themeElements>
    <a:clrScheme name="iTechArt">
      <a:dk1>
        <a:srgbClr val="404040"/>
      </a:dk1>
      <a:lt1>
        <a:srgbClr val="FFFFFF"/>
      </a:lt1>
      <a:dk2>
        <a:srgbClr val="ED1C24"/>
      </a:dk2>
      <a:lt2>
        <a:srgbClr val="FFFFFF"/>
      </a:lt2>
      <a:accent1>
        <a:srgbClr val="ED1C24"/>
      </a:accent1>
      <a:accent2>
        <a:srgbClr val="9B9B9B"/>
      </a:accent2>
      <a:accent3>
        <a:srgbClr val="595959"/>
      </a:accent3>
      <a:accent4>
        <a:srgbClr val="7F7F7F"/>
      </a:accent4>
      <a:accent5>
        <a:srgbClr val="F2F2F2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in Theme">
  <a:themeElements>
    <a:clrScheme name="Main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ED1C24"/>
      </a:accent1>
      <a:accent2>
        <a:srgbClr val="7F7F7F"/>
      </a:accent2>
      <a:accent3>
        <a:srgbClr val="E92B2B"/>
      </a:accent3>
      <a:accent4>
        <a:srgbClr val="F2F2F2"/>
      </a:accent4>
      <a:accent5>
        <a:srgbClr val="9B9B9B"/>
      </a:accent5>
      <a:accent6>
        <a:srgbClr val="59595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ividing Slides">
  <a:themeElements>
    <a:clrScheme name="iTechArt Theme">
      <a:dk1>
        <a:srgbClr val="404040"/>
      </a:dk1>
      <a:lt1>
        <a:srgbClr val="F2F2F2"/>
      </a:lt1>
      <a:dk2>
        <a:srgbClr val="ED1C24"/>
      </a:dk2>
      <a:lt2>
        <a:srgbClr val="FFFFFF"/>
      </a:lt2>
      <a:accent1>
        <a:srgbClr val="ED1C24"/>
      </a:accent1>
      <a:accent2>
        <a:srgbClr val="7F7F7F"/>
      </a:accent2>
      <a:accent3>
        <a:srgbClr val="E92B2B"/>
      </a:accent3>
      <a:accent4>
        <a:srgbClr val="F2F2F2"/>
      </a:accent4>
      <a:accent5>
        <a:srgbClr val="9B9B9B"/>
      </a:accent5>
      <a:accent6>
        <a:srgbClr val="595959"/>
      </a:accent6>
      <a:hlink>
        <a:srgbClr val="595959"/>
      </a:hlink>
      <a:folHlink>
        <a:srgbClr val="9B9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